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5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4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1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32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46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39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60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8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2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8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1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0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CEB2BB7-3697-451A-AEAE-7F037B1DA552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6D3E57A-0BE4-4817-8141-F22E7E7A0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1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bY3ao3daEQ?list=PLY_z_-LKXnjmJ9TtJ_NEMUgwChZhmMHOh" TargetMode="External"/><Relationship Id="rId2" Type="http://schemas.openxmlformats.org/officeDocument/2006/relationships/hyperlink" Target="http://support.skillscommons.org/home/contribute-manage/prepare-materials/ada-requireme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aim.org/techniques/word/word201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Accessible Documents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Easy When You Know How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5000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Word Documents Focus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PDFs must be accessible.</a:t>
            </a:r>
          </a:p>
          <a:p>
            <a:r>
              <a:rPr lang="en-US" sz="5400" dirty="0" smtClean="0"/>
              <a:t>PowerPoints must be accessible.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868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Best Online Resources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000" dirty="0" err="1" smtClean="0">
                <a:hlinkClick r:id="rId2"/>
              </a:rPr>
              <a:t>SkillsCommons</a:t>
            </a:r>
            <a:endParaRPr lang="en-US" sz="6000" dirty="0" smtClean="0"/>
          </a:p>
          <a:p>
            <a:r>
              <a:rPr lang="en-US" sz="6000" dirty="0" smtClean="0">
                <a:hlinkClick r:id="rId3"/>
              </a:rPr>
              <a:t>Microsoft In Government </a:t>
            </a:r>
            <a:endParaRPr lang="en-US" sz="6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5"/>
            <a:r>
              <a:rPr lang="en-US" sz="5000" dirty="0" smtClean="0">
                <a:hlinkClick r:id="rId4"/>
              </a:rPr>
              <a:t>MAC Users</a:t>
            </a:r>
            <a:r>
              <a:rPr lang="en-US" sz="5000" dirty="0" smtClean="0"/>
              <a:t>  (</a:t>
            </a:r>
            <a:r>
              <a:rPr lang="en-US" sz="5000" dirty="0" err="1" smtClean="0"/>
              <a:t>WebAim</a:t>
            </a:r>
            <a:r>
              <a:rPr lang="en-US" sz="5000" dirty="0" smtClean="0"/>
              <a:t>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6166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–</a:t>
            </a:r>
            <a:r>
              <a:rPr lang="en-US" dirty="0"/>
              <a:t> </a:t>
            </a:r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Color:  decorative, not to emphasize</a:t>
            </a:r>
          </a:p>
          <a:p>
            <a:r>
              <a:rPr lang="en-US" sz="4800" dirty="0" smtClean="0"/>
              <a:t>Underlines: best to avoid</a:t>
            </a:r>
          </a:p>
          <a:p>
            <a:r>
              <a:rPr lang="en-US" sz="4800" dirty="0" smtClean="0"/>
              <a:t>Listen—inside of Word</a:t>
            </a:r>
          </a:p>
          <a:p>
            <a:r>
              <a:rPr lang="en-US" sz="4800" dirty="0" smtClean="0"/>
              <a:t>Sans serif fonts </a:t>
            </a:r>
            <a:r>
              <a:rPr lang="en-US" sz="4800" i="1" dirty="0" smtClean="0"/>
              <a:t>usually</a:t>
            </a:r>
            <a:r>
              <a:rPr lang="en-US" sz="4800" dirty="0" smtClean="0"/>
              <a:t> best</a:t>
            </a:r>
          </a:p>
          <a:p>
            <a:r>
              <a:rPr lang="en-US" sz="4800" dirty="0" smtClean="0"/>
              <a:t>Headings in order</a:t>
            </a:r>
          </a:p>
          <a:p>
            <a:r>
              <a:rPr lang="en-US" sz="4800" dirty="0" smtClean="0"/>
              <a:t>Hyperlinks appropriately named</a:t>
            </a:r>
          </a:p>
        </p:txBody>
      </p:sp>
    </p:spTree>
    <p:extLst>
      <p:ext uri="{BB962C8B-B14F-4D97-AF65-F5344CB8AC3E}">
        <p14:creationId xmlns:p14="http://schemas.microsoft.com/office/powerpoint/2010/main" val="383270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7200" dirty="0" smtClean="0"/>
              <a:t>Let’s observe document one—a visually-built document.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6688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With Style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Heading Structures</a:t>
            </a:r>
          </a:p>
          <a:p>
            <a:r>
              <a:rPr lang="en-US" sz="3600" dirty="0" smtClean="0"/>
              <a:t>Embedded Lists / Table Tools</a:t>
            </a:r>
          </a:p>
          <a:p>
            <a:r>
              <a:rPr lang="en-US" sz="3600" dirty="0" smtClean="0"/>
              <a:t>Keep Page Headings in Large Docs</a:t>
            </a:r>
          </a:p>
          <a:p>
            <a:r>
              <a:rPr lang="en-US" sz="3600" dirty="0" smtClean="0"/>
              <a:t>Alt text Pictures and Tables</a:t>
            </a:r>
          </a:p>
          <a:p>
            <a:r>
              <a:rPr lang="en-US" sz="3600" dirty="0" smtClean="0"/>
              <a:t>Avoid Color for Emphasis</a:t>
            </a:r>
          </a:p>
          <a:p>
            <a:r>
              <a:rPr lang="en-US" sz="3600" dirty="0" smtClean="0"/>
              <a:t>Watch the Blank Spaces</a:t>
            </a:r>
          </a:p>
          <a:p>
            <a:r>
              <a:rPr lang="en-US" sz="3600" dirty="0" smtClean="0"/>
              <a:t>Avoid underscore, underscore, underscore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022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Amy Poteet:  IWCC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7200" dirty="0" smtClean="0"/>
              <a:t>apoteet@iwcc.edu</a:t>
            </a:r>
          </a:p>
          <a:p>
            <a:r>
              <a:rPr lang="en-US" sz="7200" dirty="0" smtClean="0"/>
              <a:t>712.325.3321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983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0330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</TotalTime>
  <Words>113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Accessible Documents</vt:lpstr>
      <vt:lpstr>Word Documents Focus</vt:lpstr>
      <vt:lpstr>Best Online Resources</vt:lpstr>
      <vt:lpstr>Tips – In General</vt:lpstr>
      <vt:lpstr>Document One</vt:lpstr>
      <vt:lpstr>Build With Style Tools</vt:lpstr>
      <vt:lpstr>Amy Poteet:  IWCC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Documents</dc:title>
  <dc:creator>Amy Poteet</dc:creator>
  <cp:lastModifiedBy>Theresa Umscheid</cp:lastModifiedBy>
  <cp:revision>4</cp:revision>
  <dcterms:created xsi:type="dcterms:W3CDTF">2017-04-03T14:12:17Z</dcterms:created>
  <dcterms:modified xsi:type="dcterms:W3CDTF">2017-04-10T15:03:28Z</dcterms:modified>
</cp:coreProperties>
</file>