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35"/>
  </p:notesMasterIdLst>
  <p:handoutMasterIdLst>
    <p:handoutMasterId r:id="rId36"/>
  </p:handoutMasterIdLst>
  <p:sldIdLst>
    <p:sldId id="263" r:id="rId5"/>
    <p:sldId id="457" r:id="rId6"/>
    <p:sldId id="275" r:id="rId7"/>
    <p:sldId id="418" r:id="rId8"/>
    <p:sldId id="415" r:id="rId9"/>
    <p:sldId id="416" r:id="rId10"/>
    <p:sldId id="417" r:id="rId11"/>
    <p:sldId id="441" r:id="rId12"/>
    <p:sldId id="442" r:id="rId13"/>
    <p:sldId id="419" r:id="rId14"/>
    <p:sldId id="444" r:id="rId15"/>
    <p:sldId id="414" r:id="rId16"/>
    <p:sldId id="446" r:id="rId17"/>
    <p:sldId id="389" r:id="rId18"/>
    <p:sldId id="420" r:id="rId19"/>
    <p:sldId id="426" r:id="rId20"/>
    <p:sldId id="434" r:id="rId21"/>
    <p:sldId id="433" r:id="rId22"/>
    <p:sldId id="453" r:id="rId23"/>
    <p:sldId id="455" r:id="rId24"/>
    <p:sldId id="454" r:id="rId25"/>
    <p:sldId id="456" r:id="rId26"/>
    <p:sldId id="448" r:id="rId27"/>
    <p:sldId id="462" r:id="rId28"/>
    <p:sldId id="463" r:id="rId29"/>
    <p:sldId id="464" r:id="rId30"/>
    <p:sldId id="471" r:id="rId31"/>
    <p:sldId id="466" r:id="rId32"/>
    <p:sldId id="467" r:id="rId33"/>
    <p:sldId id="47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i Slaughter" initials="DS" lastIdx="2" clrIdx="0">
    <p:extLst/>
  </p:cmAuthor>
  <p:cmAuthor id="2" name="" initials="" lastIdx="7"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6E71"/>
    <a:srgbClr val="CBCFCD"/>
    <a:srgbClr val="E9EAEA"/>
    <a:srgbClr val="D5D5D9"/>
    <a:srgbClr val="9D9DA6"/>
    <a:srgbClr val="DDD8D1"/>
    <a:srgbClr val="F0EEEB"/>
    <a:srgbClr val="D9D6D6"/>
    <a:srgbClr val="A7A0A0"/>
    <a:srgbClr val="4B6E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65" autoAdjust="0"/>
    <p:restoredTop sz="85026" autoAdjust="0"/>
  </p:normalViewPr>
  <p:slideViewPr>
    <p:cSldViewPr snapToGrid="0" snapToObjects="1" showGuides="1">
      <p:cViewPr varScale="1">
        <p:scale>
          <a:sx n="28" d="100"/>
          <a:sy n="28" d="100"/>
        </p:scale>
        <p:origin x="1056" y="3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p:scale>
          <a:sx n="90" d="100"/>
          <a:sy n="90" d="100"/>
        </p:scale>
        <p:origin x="2334" y="-29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B77B68-FD16-4C5D-8975-7EC690F3E977}" type="doc">
      <dgm:prSet loTypeId="urn:microsoft.com/office/officeart/2005/8/layout/hProcess7" loCatId="list" qsTypeId="urn:microsoft.com/office/officeart/2005/8/quickstyle/simple5" qsCatId="simple" csTypeId="urn:microsoft.com/office/officeart/2005/8/colors/accent1_5" csCatId="accent1" phldr="1"/>
      <dgm:spPr/>
      <dgm:t>
        <a:bodyPr/>
        <a:lstStyle/>
        <a:p>
          <a:endParaRPr lang="en-US"/>
        </a:p>
      </dgm:t>
    </dgm:pt>
    <dgm:pt modelId="{A7BC7488-4580-435E-A983-ED09C2CE3AC8}">
      <dgm:prSet phldrT="[Text]"/>
      <dgm:spPr/>
      <dgm:t>
        <a:bodyPr/>
        <a:lstStyle/>
        <a:p>
          <a:r>
            <a:rPr lang="en-US" dirty="0"/>
            <a:t>First</a:t>
          </a:r>
        </a:p>
      </dgm:t>
    </dgm:pt>
    <dgm:pt modelId="{C838525F-2934-4C83-A55C-B7A48B253A7A}" type="parTrans" cxnId="{40BDBE08-8817-4CE8-9E0A-439769C4C950}">
      <dgm:prSet/>
      <dgm:spPr/>
      <dgm:t>
        <a:bodyPr/>
        <a:lstStyle/>
        <a:p>
          <a:endParaRPr lang="en-US"/>
        </a:p>
      </dgm:t>
    </dgm:pt>
    <dgm:pt modelId="{79F126FC-031A-4EF1-85E7-91D881137983}" type="sibTrans" cxnId="{40BDBE08-8817-4CE8-9E0A-439769C4C950}">
      <dgm:prSet/>
      <dgm:spPr/>
      <dgm:t>
        <a:bodyPr/>
        <a:lstStyle/>
        <a:p>
          <a:endParaRPr lang="en-US"/>
        </a:p>
      </dgm:t>
    </dgm:pt>
    <dgm:pt modelId="{A159707A-61C7-4EA9-B8DD-CFFAD4D608C3}">
      <dgm:prSet phldrT="[Text]"/>
      <dgm:spPr/>
      <dgm:t>
        <a:bodyPr/>
        <a:lstStyle/>
        <a:p>
          <a:r>
            <a:rPr lang="en-US" dirty="0"/>
            <a:t>Course Objective</a:t>
          </a:r>
        </a:p>
      </dgm:t>
    </dgm:pt>
    <dgm:pt modelId="{99F59C53-B32F-4A21-9E89-4BB138CD9379}" type="parTrans" cxnId="{6AA69E31-E816-4DAC-ABDB-243CCB0049D9}">
      <dgm:prSet/>
      <dgm:spPr/>
      <dgm:t>
        <a:bodyPr/>
        <a:lstStyle/>
        <a:p>
          <a:endParaRPr lang="en-US"/>
        </a:p>
      </dgm:t>
    </dgm:pt>
    <dgm:pt modelId="{10053788-00FF-4F12-BE71-ECF3AA93F124}" type="sibTrans" cxnId="{6AA69E31-E816-4DAC-ABDB-243CCB0049D9}">
      <dgm:prSet/>
      <dgm:spPr/>
      <dgm:t>
        <a:bodyPr/>
        <a:lstStyle/>
        <a:p>
          <a:endParaRPr lang="en-US"/>
        </a:p>
      </dgm:t>
    </dgm:pt>
    <dgm:pt modelId="{4FF6C2C7-C9F5-4083-B309-A2BD1DC14A75}">
      <dgm:prSet phldrT="[Text]"/>
      <dgm:spPr/>
      <dgm:t>
        <a:bodyPr/>
        <a:lstStyle/>
        <a:p>
          <a:r>
            <a:rPr lang="en-US" dirty="0"/>
            <a:t>Second</a:t>
          </a:r>
        </a:p>
      </dgm:t>
    </dgm:pt>
    <dgm:pt modelId="{663593BD-AC19-4D57-A8BF-15283044428C}" type="parTrans" cxnId="{46651237-6816-46CD-AA04-07DA983AFF9D}">
      <dgm:prSet/>
      <dgm:spPr/>
      <dgm:t>
        <a:bodyPr/>
        <a:lstStyle/>
        <a:p>
          <a:endParaRPr lang="en-US"/>
        </a:p>
      </dgm:t>
    </dgm:pt>
    <dgm:pt modelId="{0FAF02A8-747E-4FD4-982D-6503DD242984}" type="sibTrans" cxnId="{46651237-6816-46CD-AA04-07DA983AFF9D}">
      <dgm:prSet/>
      <dgm:spPr/>
      <dgm:t>
        <a:bodyPr/>
        <a:lstStyle/>
        <a:p>
          <a:endParaRPr lang="en-US"/>
        </a:p>
      </dgm:t>
    </dgm:pt>
    <dgm:pt modelId="{6C201844-ACC3-4CD2-844F-12ED717C898D}">
      <dgm:prSet phldrT="[Text]"/>
      <dgm:spPr/>
      <dgm:t>
        <a:bodyPr/>
        <a:lstStyle/>
        <a:p>
          <a:r>
            <a:rPr lang="en-US" dirty="0"/>
            <a:t>Lesson Objective</a:t>
          </a:r>
        </a:p>
      </dgm:t>
    </dgm:pt>
    <dgm:pt modelId="{47BD278F-0130-460B-A50B-11D87CA2A83F}" type="parTrans" cxnId="{9376FCCB-EA21-4AC5-B20F-DC15E73C60D9}">
      <dgm:prSet/>
      <dgm:spPr/>
      <dgm:t>
        <a:bodyPr/>
        <a:lstStyle/>
        <a:p>
          <a:endParaRPr lang="en-US"/>
        </a:p>
      </dgm:t>
    </dgm:pt>
    <dgm:pt modelId="{1B825792-08CD-4CC8-92EB-5916D037726F}" type="sibTrans" cxnId="{9376FCCB-EA21-4AC5-B20F-DC15E73C60D9}">
      <dgm:prSet/>
      <dgm:spPr/>
      <dgm:t>
        <a:bodyPr/>
        <a:lstStyle/>
        <a:p>
          <a:endParaRPr lang="en-US"/>
        </a:p>
      </dgm:t>
    </dgm:pt>
    <dgm:pt modelId="{53A34A29-CF74-4F08-BCD3-8F5396E69EA7}">
      <dgm:prSet phldrT="[Text]"/>
      <dgm:spPr/>
      <dgm:t>
        <a:bodyPr/>
        <a:lstStyle/>
        <a:p>
          <a:r>
            <a:rPr lang="en-US" dirty="0"/>
            <a:t>Third</a:t>
          </a:r>
        </a:p>
      </dgm:t>
    </dgm:pt>
    <dgm:pt modelId="{4CF87F6F-5DFD-4EBC-8421-2CE16C93C29D}" type="parTrans" cxnId="{9F71DCB1-0B59-443E-AAD5-1EF92CB8C94B}">
      <dgm:prSet/>
      <dgm:spPr/>
      <dgm:t>
        <a:bodyPr/>
        <a:lstStyle/>
        <a:p>
          <a:endParaRPr lang="en-US"/>
        </a:p>
      </dgm:t>
    </dgm:pt>
    <dgm:pt modelId="{80BEB4DA-A606-4E4F-909A-2298CED0F080}" type="sibTrans" cxnId="{9F71DCB1-0B59-443E-AAD5-1EF92CB8C94B}">
      <dgm:prSet/>
      <dgm:spPr/>
      <dgm:t>
        <a:bodyPr/>
        <a:lstStyle/>
        <a:p>
          <a:endParaRPr lang="en-US"/>
        </a:p>
      </dgm:t>
    </dgm:pt>
    <dgm:pt modelId="{5F66C80B-DADD-4D36-9375-190223FC91CC}">
      <dgm:prSet phldrT="[Text]"/>
      <dgm:spPr/>
      <dgm:t>
        <a:bodyPr/>
        <a:lstStyle/>
        <a:p>
          <a:r>
            <a:rPr lang="en-US" dirty="0"/>
            <a:t>How it will be assessed</a:t>
          </a:r>
        </a:p>
      </dgm:t>
    </dgm:pt>
    <dgm:pt modelId="{08A9115A-EF4A-4581-B705-B0B3E097AD0E}" type="parTrans" cxnId="{67F7FC90-9343-4A61-86D0-3ECF58C73C73}">
      <dgm:prSet/>
      <dgm:spPr/>
      <dgm:t>
        <a:bodyPr/>
        <a:lstStyle/>
        <a:p>
          <a:endParaRPr lang="en-US"/>
        </a:p>
      </dgm:t>
    </dgm:pt>
    <dgm:pt modelId="{81D7CBCD-CC65-4E9C-A34F-CEEC0BE2C78C}" type="sibTrans" cxnId="{67F7FC90-9343-4A61-86D0-3ECF58C73C73}">
      <dgm:prSet/>
      <dgm:spPr/>
      <dgm:t>
        <a:bodyPr/>
        <a:lstStyle/>
        <a:p>
          <a:endParaRPr lang="en-US"/>
        </a:p>
      </dgm:t>
    </dgm:pt>
    <dgm:pt modelId="{24A9EBA5-6F5C-4B30-BC06-CF272955C1E3}">
      <dgm:prSet phldrT="[Text]"/>
      <dgm:spPr/>
      <dgm:t>
        <a:bodyPr/>
        <a:lstStyle/>
        <a:p>
          <a:r>
            <a:rPr lang="en-US" dirty="0"/>
            <a:t>Fourth</a:t>
          </a:r>
        </a:p>
      </dgm:t>
    </dgm:pt>
    <dgm:pt modelId="{18C28A33-5551-4FEB-99B4-F868868DD89A}" type="parTrans" cxnId="{04966B5F-1A6C-428D-A294-B1ECC4EE2089}">
      <dgm:prSet/>
      <dgm:spPr/>
      <dgm:t>
        <a:bodyPr/>
        <a:lstStyle/>
        <a:p>
          <a:endParaRPr lang="en-US"/>
        </a:p>
      </dgm:t>
    </dgm:pt>
    <dgm:pt modelId="{D0C4828A-BD81-4402-B4BE-850F9DCE8785}" type="sibTrans" cxnId="{04966B5F-1A6C-428D-A294-B1ECC4EE2089}">
      <dgm:prSet/>
      <dgm:spPr/>
      <dgm:t>
        <a:bodyPr/>
        <a:lstStyle/>
        <a:p>
          <a:endParaRPr lang="en-US"/>
        </a:p>
      </dgm:t>
    </dgm:pt>
    <dgm:pt modelId="{B92155CC-5F23-46C0-9C56-483764937757}">
      <dgm:prSet phldrT="[Text]"/>
      <dgm:spPr/>
      <dgm:t>
        <a:bodyPr/>
        <a:lstStyle/>
        <a:p>
          <a:r>
            <a:rPr lang="en-US" dirty="0"/>
            <a:t>Activity/ Content</a:t>
          </a:r>
        </a:p>
      </dgm:t>
    </dgm:pt>
    <dgm:pt modelId="{9033AE63-3A81-4547-86A0-9B6AFFBE9617}" type="parTrans" cxnId="{3B7FAADF-D5E0-47E3-88C9-C53B6A69B556}">
      <dgm:prSet/>
      <dgm:spPr/>
      <dgm:t>
        <a:bodyPr/>
        <a:lstStyle/>
        <a:p>
          <a:endParaRPr lang="en-US"/>
        </a:p>
      </dgm:t>
    </dgm:pt>
    <dgm:pt modelId="{D03C5402-7FFD-4F9E-9913-58C898A402D3}" type="sibTrans" cxnId="{3B7FAADF-D5E0-47E3-88C9-C53B6A69B556}">
      <dgm:prSet/>
      <dgm:spPr/>
      <dgm:t>
        <a:bodyPr/>
        <a:lstStyle/>
        <a:p>
          <a:endParaRPr lang="en-US"/>
        </a:p>
      </dgm:t>
    </dgm:pt>
    <dgm:pt modelId="{ED45EDF6-5F63-40D0-B517-396BDC7F35A5}" type="pres">
      <dgm:prSet presAssocID="{B4B77B68-FD16-4C5D-8975-7EC690F3E977}" presName="Name0" presStyleCnt="0">
        <dgm:presLayoutVars>
          <dgm:dir/>
          <dgm:animLvl val="lvl"/>
          <dgm:resizeHandles val="exact"/>
        </dgm:presLayoutVars>
      </dgm:prSet>
      <dgm:spPr/>
    </dgm:pt>
    <dgm:pt modelId="{0352237A-72E3-4DDB-AC5E-3B6DFC291DAC}" type="pres">
      <dgm:prSet presAssocID="{A7BC7488-4580-435E-A983-ED09C2CE3AC8}" presName="compositeNode" presStyleCnt="0">
        <dgm:presLayoutVars>
          <dgm:bulletEnabled val="1"/>
        </dgm:presLayoutVars>
      </dgm:prSet>
      <dgm:spPr/>
    </dgm:pt>
    <dgm:pt modelId="{79EBB414-B4C4-4E3B-AE64-5D757CB9992E}" type="pres">
      <dgm:prSet presAssocID="{A7BC7488-4580-435E-A983-ED09C2CE3AC8}" presName="bgRect" presStyleLbl="node1" presStyleIdx="0" presStyleCnt="4"/>
      <dgm:spPr/>
    </dgm:pt>
    <dgm:pt modelId="{792E63D6-C117-4C87-BA92-D59220B2FBD2}" type="pres">
      <dgm:prSet presAssocID="{A7BC7488-4580-435E-A983-ED09C2CE3AC8}" presName="parentNode" presStyleLbl="node1" presStyleIdx="0" presStyleCnt="4">
        <dgm:presLayoutVars>
          <dgm:chMax val="0"/>
          <dgm:bulletEnabled val="1"/>
        </dgm:presLayoutVars>
      </dgm:prSet>
      <dgm:spPr/>
    </dgm:pt>
    <dgm:pt modelId="{646D7FAF-41B3-4CB2-8CED-CDE2B8DFF4FF}" type="pres">
      <dgm:prSet presAssocID="{A7BC7488-4580-435E-A983-ED09C2CE3AC8}" presName="childNode" presStyleLbl="node1" presStyleIdx="0" presStyleCnt="4">
        <dgm:presLayoutVars>
          <dgm:bulletEnabled val="1"/>
        </dgm:presLayoutVars>
      </dgm:prSet>
      <dgm:spPr/>
    </dgm:pt>
    <dgm:pt modelId="{726F533F-7815-4F48-9763-CEF460A39792}" type="pres">
      <dgm:prSet presAssocID="{79F126FC-031A-4EF1-85E7-91D881137983}" presName="hSp" presStyleCnt="0"/>
      <dgm:spPr/>
    </dgm:pt>
    <dgm:pt modelId="{E3794643-6778-45AF-BBC1-EFD724DBDB50}" type="pres">
      <dgm:prSet presAssocID="{79F126FC-031A-4EF1-85E7-91D881137983}" presName="vProcSp" presStyleCnt="0"/>
      <dgm:spPr/>
    </dgm:pt>
    <dgm:pt modelId="{0B0472CE-AF1E-46EA-80B4-05D90212AA51}" type="pres">
      <dgm:prSet presAssocID="{79F126FC-031A-4EF1-85E7-91D881137983}" presName="vSp1" presStyleCnt="0"/>
      <dgm:spPr/>
    </dgm:pt>
    <dgm:pt modelId="{B38F2B57-25B9-4C81-922D-AFE0844F8A71}" type="pres">
      <dgm:prSet presAssocID="{79F126FC-031A-4EF1-85E7-91D881137983}" presName="simulatedConn" presStyleLbl="solidFgAcc1" presStyleIdx="0" presStyleCnt="3"/>
      <dgm:spPr/>
    </dgm:pt>
    <dgm:pt modelId="{8B8F99F3-FFE1-44E5-A92D-A501AF2D651C}" type="pres">
      <dgm:prSet presAssocID="{79F126FC-031A-4EF1-85E7-91D881137983}" presName="vSp2" presStyleCnt="0"/>
      <dgm:spPr/>
    </dgm:pt>
    <dgm:pt modelId="{B682573F-8410-460B-949A-761F6AC5AA32}" type="pres">
      <dgm:prSet presAssocID="{79F126FC-031A-4EF1-85E7-91D881137983}" presName="sibTrans" presStyleCnt="0"/>
      <dgm:spPr/>
    </dgm:pt>
    <dgm:pt modelId="{53187984-760C-496D-B30B-9008296A1969}" type="pres">
      <dgm:prSet presAssocID="{4FF6C2C7-C9F5-4083-B309-A2BD1DC14A75}" presName="compositeNode" presStyleCnt="0">
        <dgm:presLayoutVars>
          <dgm:bulletEnabled val="1"/>
        </dgm:presLayoutVars>
      </dgm:prSet>
      <dgm:spPr/>
    </dgm:pt>
    <dgm:pt modelId="{105E0F81-53FA-4F88-9E36-7A4185262A4F}" type="pres">
      <dgm:prSet presAssocID="{4FF6C2C7-C9F5-4083-B309-A2BD1DC14A75}" presName="bgRect" presStyleLbl="node1" presStyleIdx="1" presStyleCnt="4"/>
      <dgm:spPr/>
    </dgm:pt>
    <dgm:pt modelId="{C991B261-E8A7-472E-A73C-87F1FEB2AF32}" type="pres">
      <dgm:prSet presAssocID="{4FF6C2C7-C9F5-4083-B309-A2BD1DC14A75}" presName="parentNode" presStyleLbl="node1" presStyleIdx="1" presStyleCnt="4">
        <dgm:presLayoutVars>
          <dgm:chMax val="0"/>
          <dgm:bulletEnabled val="1"/>
        </dgm:presLayoutVars>
      </dgm:prSet>
      <dgm:spPr/>
    </dgm:pt>
    <dgm:pt modelId="{714BD284-BBDD-4E0C-A5AD-4F656D7ABBC3}" type="pres">
      <dgm:prSet presAssocID="{4FF6C2C7-C9F5-4083-B309-A2BD1DC14A75}" presName="childNode" presStyleLbl="node1" presStyleIdx="1" presStyleCnt="4">
        <dgm:presLayoutVars>
          <dgm:bulletEnabled val="1"/>
        </dgm:presLayoutVars>
      </dgm:prSet>
      <dgm:spPr/>
    </dgm:pt>
    <dgm:pt modelId="{A7EA58B5-8145-4BB4-95F2-73F146F371BB}" type="pres">
      <dgm:prSet presAssocID="{0FAF02A8-747E-4FD4-982D-6503DD242984}" presName="hSp" presStyleCnt="0"/>
      <dgm:spPr/>
    </dgm:pt>
    <dgm:pt modelId="{9C70F0B4-AE54-4D1D-B0A7-E5463C6C8FD3}" type="pres">
      <dgm:prSet presAssocID="{0FAF02A8-747E-4FD4-982D-6503DD242984}" presName="vProcSp" presStyleCnt="0"/>
      <dgm:spPr/>
    </dgm:pt>
    <dgm:pt modelId="{AA9AB171-F3F9-4F8D-84DF-6A64DB742BE3}" type="pres">
      <dgm:prSet presAssocID="{0FAF02A8-747E-4FD4-982D-6503DD242984}" presName="vSp1" presStyleCnt="0"/>
      <dgm:spPr/>
    </dgm:pt>
    <dgm:pt modelId="{C3660CE2-095E-4F04-8ED9-FF1C9502B0C1}" type="pres">
      <dgm:prSet presAssocID="{0FAF02A8-747E-4FD4-982D-6503DD242984}" presName="simulatedConn" presStyleLbl="solidFgAcc1" presStyleIdx="1" presStyleCnt="3"/>
      <dgm:spPr/>
    </dgm:pt>
    <dgm:pt modelId="{3F8649F0-4426-456F-B4CF-F39C21B12120}" type="pres">
      <dgm:prSet presAssocID="{0FAF02A8-747E-4FD4-982D-6503DD242984}" presName="vSp2" presStyleCnt="0"/>
      <dgm:spPr/>
    </dgm:pt>
    <dgm:pt modelId="{8E41F90F-6543-44C6-A438-E9168CBB96E2}" type="pres">
      <dgm:prSet presAssocID="{0FAF02A8-747E-4FD4-982D-6503DD242984}" presName="sibTrans" presStyleCnt="0"/>
      <dgm:spPr/>
    </dgm:pt>
    <dgm:pt modelId="{68CD24DF-6F2B-4605-9366-E61292077184}" type="pres">
      <dgm:prSet presAssocID="{53A34A29-CF74-4F08-BCD3-8F5396E69EA7}" presName="compositeNode" presStyleCnt="0">
        <dgm:presLayoutVars>
          <dgm:bulletEnabled val="1"/>
        </dgm:presLayoutVars>
      </dgm:prSet>
      <dgm:spPr/>
    </dgm:pt>
    <dgm:pt modelId="{FA87B55C-20C8-437D-B73C-91DEDD6A63F6}" type="pres">
      <dgm:prSet presAssocID="{53A34A29-CF74-4F08-BCD3-8F5396E69EA7}" presName="bgRect" presStyleLbl="node1" presStyleIdx="2" presStyleCnt="4"/>
      <dgm:spPr/>
    </dgm:pt>
    <dgm:pt modelId="{96AB76AD-71AC-4FD8-938C-ADE2965FC400}" type="pres">
      <dgm:prSet presAssocID="{53A34A29-CF74-4F08-BCD3-8F5396E69EA7}" presName="parentNode" presStyleLbl="node1" presStyleIdx="2" presStyleCnt="4">
        <dgm:presLayoutVars>
          <dgm:chMax val="0"/>
          <dgm:bulletEnabled val="1"/>
        </dgm:presLayoutVars>
      </dgm:prSet>
      <dgm:spPr/>
    </dgm:pt>
    <dgm:pt modelId="{6F985BDE-7771-44B0-8BBC-9E70503A4F18}" type="pres">
      <dgm:prSet presAssocID="{53A34A29-CF74-4F08-BCD3-8F5396E69EA7}" presName="childNode" presStyleLbl="node1" presStyleIdx="2" presStyleCnt="4">
        <dgm:presLayoutVars>
          <dgm:bulletEnabled val="1"/>
        </dgm:presLayoutVars>
      </dgm:prSet>
      <dgm:spPr/>
    </dgm:pt>
    <dgm:pt modelId="{25E54D9C-3F85-4817-820A-69784FCDAD34}" type="pres">
      <dgm:prSet presAssocID="{80BEB4DA-A606-4E4F-909A-2298CED0F080}" presName="hSp" presStyleCnt="0"/>
      <dgm:spPr/>
    </dgm:pt>
    <dgm:pt modelId="{80894C9C-E683-467D-968F-FDB8F7A4345F}" type="pres">
      <dgm:prSet presAssocID="{80BEB4DA-A606-4E4F-909A-2298CED0F080}" presName="vProcSp" presStyleCnt="0"/>
      <dgm:spPr/>
    </dgm:pt>
    <dgm:pt modelId="{360A3593-65D8-4D2C-B108-CE6ECAD7AE02}" type="pres">
      <dgm:prSet presAssocID="{80BEB4DA-A606-4E4F-909A-2298CED0F080}" presName="vSp1" presStyleCnt="0"/>
      <dgm:spPr/>
    </dgm:pt>
    <dgm:pt modelId="{E754B16F-CDE8-4F13-86B9-34A43A3B284F}" type="pres">
      <dgm:prSet presAssocID="{80BEB4DA-A606-4E4F-909A-2298CED0F080}" presName="simulatedConn" presStyleLbl="solidFgAcc1" presStyleIdx="2" presStyleCnt="3"/>
      <dgm:spPr/>
    </dgm:pt>
    <dgm:pt modelId="{183177DB-3D2A-43E9-9D8A-F37AA6C192F0}" type="pres">
      <dgm:prSet presAssocID="{80BEB4DA-A606-4E4F-909A-2298CED0F080}" presName="vSp2" presStyleCnt="0"/>
      <dgm:spPr/>
    </dgm:pt>
    <dgm:pt modelId="{7839343D-BCFA-4AF5-B74F-8007E88D0275}" type="pres">
      <dgm:prSet presAssocID="{80BEB4DA-A606-4E4F-909A-2298CED0F080}" presName="sibTrans" presStyleCnt="0"/>
      <dgm:spPr/>
    </dgm:pt>
    <dgm:pt modelId="{8D0014F4-6108-4348-94F2-7E560BA6570A}" type="pres">
      <dgm:prSet presAssocID="{24A9EBA5-6F5C-4B30-BC06-CF272955C1E3}" presName="compositeNode" presStyleCnt="0">
        <dgm:presLayoutVars>
          <dgm:bulletEnabled val="1"/>
        </dgm:presLayoutVars>
      </dgm:prSet>
      <dgm:spPr/>
    </dgm:pt>
    <dgm:pt modelId="{3CE5BF9D-4238-4E0F-9DE1-067DE828F04E}" type="pres">
      <dgm:prSet presAssocID="{24A9EBA5-6F5C-4B30-BC06-CF272955C1E3}" presName="bgRect" presStyleLbl="node1" presStyleIdx="3" presStyleCnt="4" custLinFactNeighborX="965"/>
      <dgm:spPr/>
    </dgm:pt>
    <dgm:pt modelId="{CECD28BF-73BA-4682-BB44-4B210FE9BF2C}" type="pres">
      <dgm:prSet presAssocID="{24A9EBA5-6F5C-4B30-BC06-CF272955C1E3}" presName="parentNode" presStyleLbl="node1" presStyleIdx="3" presStyleCnt="4">
        <dgm:presLayoutVars>
          <dgm:chMax val="0"/>
          <dgm:bulletEnabled val="1"/>
        </dgm:presLayoutVars>
      </dgm:prSet>
      <dgm:spPr/>
    </dgm:pt>
    <dgm:pt modelId="{89F39F49-3261-4429-AE29-0E34B3865A7C}" type="pres">
      <dgm:prSet presAssocID="{24A9EBA5-6F5C-4B30-BC06-CF272955C1E3}" presName="childNode" presStyleLbl="node1" presStyleIdx="3" presStyleCnt="4">
        <dgm:presLayoutVars>
          <dgm:bulletEnabled val="1"/>
        </dgm:presLayoutVars>
      </dgm:prSet>
      <dgm:spPr/>
    </dgm:pt>
  </dgm:ptLst>
  <dgm:cxnLst>
    <dgm:cxn modelId="{40BDBE08-8817-4CE8-9E0A-439769C4C950}" srcId="{B4B77B68-FD16-4C5D-8975-7EC690F3E977}" destId="{A7BC7488-4580-435E-A983-ED09C2CE3AC8}" srcOrd="0" destOrd="0" parTransId="{C838525F-2934-4C83-A55C-B7A48B253A7A}" sibTransId="{79F126FC-031A-4EF1-85E7-91D881137983}"/>
    <dgm:cxn modelId="{BC3BD10C-FD3F-4737-A60D-9038181BBA3D}" type="presOf" srcId="{4FF6C2C7-C9F5-4083-B309-A2BD1DC14A75}" destId="{105E0F81-53FA-4F88-9E36-7A4185262A4F}" srcOrd="0" destOrd="0" presId="urn:microsoft.com/office/officeart/2005/8/layout/hProcess7"/>
    <dgm:cxn modelId="{1FB8F91F-245A-44B2-964F-6D58B6236F29}" type="presOf" srcId="{24A9EBA5-6F5C-4B30-BC06-CF272955C1E3}" destId="{3CE5BF9D-4238-4E0F-9DE1-067DE828F04E}" srcOrd="0" destOrd="0" presId="urn:microsoft.com/office/officeart/2005/8/layout/hProcess7"/>
    <dgm:cxn modelId="{9622182D-CFFA-4F88-9E55-71F6623CD647}" type="presOf" srcId="{6C201844-ACC3-4CD2-844F-12ED717C898D}" destId="{714BD284-BBDD-4E0C-A5AD-4F656D7ABBC3}" srcOrd="0" destOrd="0" presId="urn:microsoft.com/office/officeart/2005/8/layout/hProcess7"/>
    <dgm:cxn modelId="{6AA69E31-E816-4DAC-ABDB-243CCB0049D9}" srcId="{A7BC7488-4580-435E-A983-ED09C2CE3AC8}" destId="{A159707A-61C7-4EA9-B8DD-CFFAD4D608C3}" srcOrd="0" destOrd="0" parTransId="{99F59C53-B32F-4A21-9E89-4BB138CD9379}" sibTransId="{10053788-00FF-4F12-BE71-ECF3AA93F124}"/>
    <dgm:cxn modelId="{46651237-6816-46CD-AA04-07DA983AFF9D}" srcId="{B4B77B68-FD16-4C5D-8975-7EC690F3E977}" destId="{4FF6C2C7-C9F5-4083-B309-A2BD1DC14A75}" srcOrd="1" destOrd="0" parTransId="{663593BD-AC19-4D57-A8BF-15283044428C}" sibTransId="{0FAF02A8-747E-4FD4-982D-6503DD242984}"/>
    <dgm:cxn modelId="{1286543D-35CA-4F9E-9D12-20E3B57D5433}" type="presOf" srcId="{B92155CC-5F23-46C0-9C56-483764937757}" destId="{89F39F49-3261-4429-AE29-0E34B3865A7C}" srcOrd="0" destOrd="0" presId="urn:microsoft.com/office/officeart/2005/8/layout/hProcess7"/>
    <dgm:cxn modelId="{5B3AB73D-8981-4BB5-97C7-8C40D9A4E335}" type="presOf" srcId="{A7BC7488-4580-435E-A983-ED09C2CE3AC8}" destId="{792E63D6-C117-4C87-BA92-D59220B2FBD2}" srcOrd="1" destOrd="0" presId="urn:microsoft.com/office/officeart/2005/8/layout/hProcess7"/>
    <dgm:cxn modelId="{04966B5F-1A6C-428D-A294-B1ECC4EE2089}" srcId="{B4B77B68-FD16-4C5D-8975-7EC690F3E977}" destId="{24A9EBA5-6F5C-4B30-BC06-CF272955C1E3}" srcOrd="3" destOrd="0" parTransId="{18C28A33-5551-4FEB-99B4-F868868DD89A}" sibTransId="{D0C4828A-BD81-4402-B4BE-850F9DCE8785}"/>
    <dgm:cxn modelId="{3C659068-C36C-460D-946D-4903D3094781}" type="presOf" srcId="{53A34A29-CF74-4F08-BCD3-8F5396E69EA7}" destId="{FA87B55C-20C8-437D-B73C-91DEDD6A63F6}" srcOrd="0" destOrd="0" presId="urn:microsoft.com/office/officeart/2005/8/layout/hProcess7"/>
    <dgm:cxn modelId="{95149651-7C0C-486E-A92B-B9932EB812CD}" type="presOf" srcId="{5F66C80B-DADD-4D36-9375-190223FC91CC}" destId="{6F985BDE-7771-44B0-8BBC-9E70503A4F18}" srcOrd="0" destOrd="0" presId="urn:microsoft.com/office/officeart/2005/8/layout/hProcess7"/>
    <dgm:cxn modelId="{D2425A55-4F23-4345-8B28-2A15D85E4D60}" type="presOf" srcId="{A7BC7488-4580-435E-A983-ED09C2CE3AC8}" destId="{79EBB414-B4C4-4E3B-AE64-5D757CB9992E}" srcOrd="0" destOrd="0" presId="urn:microsoft.com/office/officeart/2005/8/layout/hProcess7"/>
    <dgm:cxn modelId="{3C697B86-1304-46B0-8858-D22BBF5FEAD3}" type="presOf" srcId="{4FF6C2C7-C9F5-4083-B309-A2BD1DC14A75}" destId="{C991B261-E8A7-472E-A73C-87F1FEB2AF32}" srcOrd="1" destOrd="0" presId="urn:microsoft.com/office/officeart/2005/8/layout/hProcess7"/>
    <dgm:cxn modelId="{AD75A487-E47C-49D6-86EB-ED7AC52E3CC5}" type="presOf" srcId="{A159707A-61C7-4EA9-B8DD-CFFAD4D608C3}" destId="{646D7FAF-41B3-4CB2-8CED-CDE2B8DFF4FF}" srcOrd="0" destOrd="0" presId="urn:microsoft.com/office/officeart/2005/8/layout/hProcess7"/>
    <dgm:cxn modelId="{67F7FC90-9343-4A61-86D0-3ECF58C73C73}" srcId="{53A34A29-CF74-4F08-BCD3-8F5396E69EA7}" destId="{5F66C80B-DADD-4D36-9375-190223FC91CC}" srcOrd="0" destOrd="0" parTransId="{08A9115A-EF4A-4581-B705-B0B3E097AD0E}" sibTransId="{81D7CBCD-CC65-4E9C-A34F-CEEC0BE2C78C}"/>
    <dgm:cxn modelId="{363F0395-5026-44AC-AFB0-676EF9A5A187}" type="presOf" srcId="{53A34A29-CF74-4F08-BCD3-8F5396E69EA7}" destId="{96AB76AD-71AC-4FD8-938C-ADE2965FC400}" srcOrd="1" destOrd="0" presId="urn:microsoft.com/office/officeart/2005/8/layout/hProcess7"/>
    <dgm:cxn modelId="{B16EACAA-3700-42BA-A173-0EB35A5DA294}" type="presOf" srcId="{24A9EBA5-6F5C-4B30-BC06-CF272955C1E3}" destId="{CECD28BF-73BA-4682-BB44-4B210FE9BF2C}" srcOrd="1" destOrd="0" presId="urn:microsoft.com/office/officeart/2005/8/layout/hProcess7"/>
    <dgm:cxn modelId="{9F71DCB1-0B59-443E-AAD5-1EF92CB8C94B}" srcId="{B4B77B68-FD16-4C5D-8975-7EC690F3E977}" destId="{53A34A29-CF74-4F08-BCD3-8F5396E69EA7}" srcOrd="2" destOrd="0" parTransId="{4CF87F6F-5DFD-4EBC-8421-2CE16C93C29D}" sibTransId="{80BEB4DA-A606-4E4F-909A-2298CED0F080}"/>
    <dgm:cxn modelId="{85FA49C8-52B4-4C4B-89EF-B8F90C09E11F}" type="presOf" srcId="{B4B77B68-FD16-4C5D-8975-7EC690F3E977}" destId="{ED45EDF6-5F63-40D0-B517-396BDC7F35A5}" srcOrd="0" destOrd="0" presId="urn:microsoft.com/office/officeart/2005/8/layout/hProcess7"/>
    <dgm:cxn modelId="{9376FCCB-EA21-4AC5-B20F-DC15E73C60D9}" srcId="{4FF6C2C7-C9F5-4083-B309-A2BD1DC14A75}" destId="{6C201844-ACC3-4CD2-844F-12ED717C898D}" srcOrd="0" destOrd="0" parTransId="{47BD278F-0130-460B-A50B-11D87CA2A83F}" sibTransId="{1B825792-08CD-4CC8-92EB-5916D037726F}"/>
    <dgm:cxn modelId="{3B7FAADF-D5E0-47E3-88C9-C53B6A69B556}" srcId="{24A9EBA5-6F5C-4B30-BC06-CF272955C1E3}" destId="{B92155CC-5F23-46C0-9C56-483764937757}" srcOrd="0" destOrd="0" parTransId="{9033AE63-3A81-4547-86A0-9B6AFFBE9617}" sibTransId="{D03C5402-7FFD-4F9E-9913-58C898A402D3}"/>
    <dgm:cxn modelId="{DD7D0DD4-BDFF-439C-A16E-396F835F983F}" type="presParOf" srcId="{ED45EDF6-5F63-40D0-B517-396BDC7F35A5}" destId="{0352237A-72E3-4DDB-AC5E-3B6DFC291DAC}" srcOrd="0" destOrd="0" presId="urn:microsoft.com/office/officeart/2005/8/layout/hProcess7"/>
    <dgm:cxn modelId="{0126320F-D700-4E0E-AA7F-7944BE1525DC}" type="presParOf" srcId="{0352237A-72E3-4DDB-AC5E-3B6DFC291DAC}" destId="{79EBB414-B4C4-4E3B-AE64-5D757CB9992E}" srcOrd="0" destOrd="0" presId="urn:microsoft.com/office/officeart/2005/8/layout/hProcess7"/>
    <dgm:cxn modelId="{2018E9BD-098F-447E-93C6-2F51CC4B94F0}" type="presParOf" srcId="{0352237A-72E3-4DDB-AC5E-3B6DFC291DAC}" destId="{792E63D6-C117-4C87-BA92-D59220B2FBD2}" srcOrd="1" destOrd="0" presId="urn:microsoft.com/office/officeart/2005/8/layout/hProcess7"/>
    <dgm:cxn modelId="{0EA71861-D1D1-463A-B8A1-F658F38D589B}" type="presParOf" srcId="{0352237A-72E3-4DDB-AC5E-3B6DFC291DAC}" destId="{646D7FAF-41B3-4CB2-8CED-CDE2B8DFF4FF}" srcOrd="2" destOrd="0" presId="urn:microsoft.com/office/officeart/2005/8/layout/hProcess7"/>
    <dgm:cxn modelId="{69F04A1B-D749-4AF5-BB9D-99D7FAD81415}" type="presParOf" srcId="{ED45EDF6-5F63-40D0-B517-396BDC7F35A5}" destId="{726F533F-7815-4F48-9763-CEF460A39792}" srcOrd="1" destOrd="0" presId="urn:microsoft.com/office/officeart/2005/8/layout/hProcess7"/>
    <dgm:cxn modelId="{A5D6D53F-F97F-491A-804E-3BE3E7A17785}" type="presParOf" srcId="{ED45EDF6-5F63-40D0-B517-396BDC7F35A5}" destId="{E3794643-6778-45AF-BBC1-EFD724DBDB50}" srcOrd="2" destOrd="0" presId="urn:microsoft.com/office/officeart/2005/8/layout/hProcess7"/>
    <dgm:cxn modelId="{C262982F-8862-45C4-97A1-2A2BFA1736DB}" type="presParOf" srcId="{E3794643-6778-45AF-BBC1-EFD724DBDB50}" destId="{0B0472CE-AF1E-46EA-80B4-05D90212AA51}" srcOrd="0" destOrd="0" presId="urn:microsoft.com/office/officeart/2005/8/layout/hProcess7"/>
    <dgm:cxn modelId="{49DBA021-6A76-475B-8149-505713770799}" type="presParOf" srcId="{E3794643-6778-45AF-BBC1-EFD724DBDB50}" destId="{B38F2B57-25B9-4C81-922D-AFE0844F8A71}" srcOrd="1" destOrd="0" presId="urn:microsoft.com/office/officeart/2005/8/layout/hProcess7"/>
    <dgm:cxn modelId="{BAAA5053-914E-4049-AAD0-34ADC82C51BE}" type="presParOf" srcId="{E3794643-6778-45AF-BBC1-EFD724DBDB50}" destId="{8B8F99F3-FFE1-44E5-A92D-A501AF2D651C}" srcOrd="2" destOrd="0" presId="urn:microsoft.com/office/officeart/2005/8/layout/hProcess7"/>
    <dgm:cxn modelId="{1DE7569C-AB65-439C-8673-FC66D4D8D023}" type="presParOf" srcId="{ED45EDF6-5F63-40D0-B517-396BDC7F35A5}" destId="{B682573F-8410-460B-949A-761F6AC5AA32}" srcOrd="3" destOrd="0" presId="urn:microsoft.com/office/officeart/2005/8/layout/hProcess7"/>
    <dgm:cxn modelId="{91C6B1C2-B17D-4FA9-9286-6FE083A8B297}" type="presParOf" srcId="{ED45EDF6-5F63-40D0-B517-396BDC7F35A5}" destId="{53187984-760C-496D-B30B-9008296A1969}" srcOrd="4" destOrd="0" presId="urn:microsoft.com/office/officeart/2005/8/layout/hProcess7"/>
    <dgm:cxn modelId="{F9EACD88-6312-465C-A31A-18D2D25BCF78}" type="presParOf" srcId="{53187984-760C-496D-B30B-9008296A1969}" destId="{105E0F81-53FA-4F88-9E36-7A4185262A4F}" srcOrd="0" destOrd="0" presId="urn:microsoft.com/office/officeart/2005/8/layout/hProcess7"/>
    <dgm:cxn modelId="{3AE942ED-A657-4AEE-BC26-93CA906ECB5F}" type="presParOf" srcId="{53187984-760C-496D-B30B-9008296A1969}" destId="{C991B261-E8A7-472E-A73C-87F1FEB2AF32}" srcOrd="1" destOrd="0" presId="urn:microsoft.com/office/officeart/2005/8/layout/hProcess7"/>
    <dgm:cxn modelId="{2E99AD3D-E679-4B9E-9926-95A78DE369AD}" type="presParOf" srcId="{53187984-760C-496D-B30B-9008296A1969}" destId="{714BD284-BBDD-4E0C-A5AD-4F656D7ABBC3}" srcOrd="2" destOrd="0" presId="urn:microsoft.com/office/officeart/2005/8/layout/hProcess7"/>
    <dgm:cxn modelId="{495C8542-F658-4155-A391-600043A1917F}" type="presParOf" srcId="{ED45EDF6-5F63-40D0-B517-396BDC7F35A5}" destId="{A7EA58B5-8145-4BB4-95F2-73F146F371BB}" srcOrd="5" destOrd="0" presId="urn:microsoft.com/office/officeart/2005/8/layout/hProcess7"/>
    <dgm:cxn modelId="{7EA0EA0D-BD0E-47D4-B141-F8F9135FF5CB}" type="presParOf" srcId="{ED45EDF6-5F63-40D0-B517-396BDC7F35A5}" destId="{9C70F0B4-AE54-4D1D-B0A7-E5463C6C8FD3}" srcOrd="6" destOrd="0" presId="urn:microsoft.com/office/officeart/2005/8/layout/hProcess7"/>
    <dgm:cxn modelId="{AB20BFAF-D5CE-4A6B-832C-7A91C91514A2}" type="presParOf" srcId="{9C70F0B4-AE54-4D1D-B0A7-E5463C6C8FD3}" destId="{AA9AB171-F3F9-4F8D-84DF-6A64DB742BE3}" srcOrd="0" destOrd="0" presId="urn:microsoft.com/office/officeart/2005/8/layout/hProcess7"/>
    <dgm:cxn modelId="{01FEFC9D-51F0-44D0-B46D-00AB82AFEE19}" type="presParOf" srcId="{9C70F0B4-AE54-4D1D-B0A7-E5463C6C8FD3}" destId="{C3660CE2-095E-4F04-8ED9-FF1C9502B0C1}" srcOrd="1" destOrd="0" presId="urn:microsoft.com/office/officeart/2005/8/layout/hProcess7"/>
    <dgm:cxn modelId="{50995DDA-9F95-4A31-A9CA-9F043F0E3232}" type="presParOf" srcId="{9C70F0B4-AE54-4D1D-B0A7-E5463C6C8FD3}" destId="{3F8649F0-4426-456F-B4CF-F39C21B12120}" srcOrd="2" destOrd="0" presId="urn:microsoft.com/office/officeart/2005/8/layout/hProcess7"/>
    <dgm:cxn modelId="{4AF38F4D-34F1-40CD-9E2E-3E614B2371F3}" type="presParOf" srcId="{ED45EDF6-5F63-40D0-B517-396BDC7F35A5}" destId="{8E41F90F-6543-44C6-A438-E9168CBB96E2}" srcOrd="7" destOrd="0" presId="urn:microsoft.com/office/officeart/2005/8/layout/hProcess7"/>
    <dgm:cxn modelId="{5ECAE32E-A365-47F1-AD97-854E910948A2}" type="presParOf" srcId="{ED45EDF6-5F63-40D0-B517-396BDC7F35A5}" destId="{68CD24DF-6F2B-4605-9366-E61292077184}" srcOrd="8" destOrd="0" presId="urn:microsoft.com/office/officeart/2005/8/layout/hProcess7"/>
    <dgm:cxn modelId="{28F30F29-F805-40B7-B2B6-3536A2B0A10A}" type="presParOf" srcId="{68CD24DF-6F2B-4605-9366-E61292077184}" destId="{FA87B55C-20C8-437D-B73C-91DEDD6A63F6}" srcOrd="0" destOrd="0" presId="urn:microsoft.com/office/officeart/2005/8/layout/hProcess7"/>
    <dgm:cxn modelId="{0F9428E1-9C65-4B9B-9F36-2C866303FB98}" type="presParOf" srcId="{68CD24DF-6F2B-4605-9366-E61292077184}" destId="{96AB76AD-71AC-4FD8-938C-ADE2965FC400}" srcOrd="1" destOrd="0" presId="urn:microsoft.com/office/officeart/2005/8/layout/hProcess7"/>
    <dgm:cxn modelId="{04A694B8-6E0B-48C2-8872-F6B4412E6483}" type="presParOf" srcId="{68CD24DF-6F2B-4605-9366-E61292077184}" destId="{6F985BDE-7771-44B0-8BBC-9E70503A4F18}" srcOrd="2" destOrd="0" presId="urn:microsoft.com/office/officeart/2005/8/layout/hProcess7"/>
    <dgm:cxn modelId="{0FB8E740-8D73-4405-9710-E822ED39481B}" type="presParOf" srcId="{ED45EDF6-5F63-40D0-B517-396BDC7F35A5}" destId="{25E54D9C-3F85-4817-820A-69784FCDAD34}" srcOrd="9" destOrd="0" presId="urn:microsoft.com/office/officeart/2005/8/layout/hProcess7"/>
    <dgm:cxn modelId="{F895DA76-2DE2-4510-959C-0CE7714DA425}" type="presParOf" srcId="{ED45EDF6-5F63-40D0-B517-396BDC7F35A5}" destId="{80894C9C-E683-467D-968F-FDB8F7A4345F}" srcOrd="10" destOrd="0" presId="urn:microsoft.com/office/officeart/2005/8/layout/hProcess7"/>
    <dgm:cxn modelId="{EE53FA93-7CA0-4C31-93ED-9C6F0C64D455}" type="presParOf" srcId="{80894C9C-E683-467D-968F-FDB8F7A4345F}" destId="{360A3593-65D8-4D2C-B108-CE6ECAD7AE02}" srcOrd="0" destOrd="0" presId="urn:microsoft.com/office/officeart/2005/8/layout/hProcess7"/>
    <dgm:cxn modelId="{F8024F2B-DE40-48FA-B6B9-18331FDCDF30}" type="presParOf" srcId="{80894C9C-E683-467D-968F-FDB8F7A4345F}" destId="{E754B16F-CDE8-4F13-86B9-34A43A3B284F}" srcOrd="1" destOrd="0" presId="urn:microsoft.com/office/officeart/2005/8/layout/hProcess7"/>
    <dgm:cxn modelId="{488AC069-8441-4D43-9BEE-34E08D370508}" type="presParOf" srcId="{80894C9C-E683-467D-968F-FDB8F7A4345F}" destId="{183177DB-3D2A-43E9-9D8A-F37AA6C192F0}" srcOrd="2" destOrd="0" presId="urn:microsoft.com/office/officeart/2005/8/layout/hProcess7"/>
    <dgm:cxn modelId="{198F1594-829E-47D5-854D-F97A3AB3713B}" type="presParOf" srcId="{ED45EDF6-5F63-40D0-B517-396BDC7F35A5}" destId="{7839343D-BCFA-4AF5-B74F-8007E88D0275}" srcOrd="11" destOrd="0" presId="urn:microsoft.com/office/officeart/2005/8/layout/hProcess7"/>
    <dgm:cxn modelId="{C702AFD5-C10F-4C29-9C7A-DCF60AF75CE8}" type="presParOf" srcId="{ED45EDF6-5F63-40D0-B517-396BDC7F35A5}" destId="{8D0014F4-6108-4348-94F2-7E560BA6570A}" srcOrd="12" destOrd="0" presId="urn:microsoft.com/office/officeart/2005/8/layout/hProcess7"/>
    <dgm:cxn modelId="{5044DB0A-7A73-474C-82A6-60DF2B2CDEF1}" type="presParOf" srcId="{8D0014F4-6108-4348-94F2-7E560BA6570A}" destId="{3CE5BF9D-4238-4E0F-9DE1-067DE828F04E}" srcOrd="0" destOrd="0" presId="urn:microsoft.com/office/officeart/2005/8/layout/hProcess7"/>
    <dgm:cxn modelId="{383A2263-B5E5-4FBF-ACB8-3D2E85F0ADE5}" type="presParOf" srcId="{8D0014F4-6108-4348-94F2-7E560BA6570A}" destId="{CECD28BF-73BA-4682-BB44-4B210FE9BF2C}" srcOrd="1" destOrd="0" presId="urn:microsoft.com/office/officeart/2005/8/layout/hProcess7"/>
    <dgm:cxn modelId="{AFA22A0C-2FD9-4BEE-B26C-19FAEB7A4CF0}" type="presParOf" srcId="{8D0014F4-6108-4348-94F2-7E560BA6570A}" destId="{89F39F49-3261-4429-AE29-0E34B3865A7C}"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BBA93B-19E7-402C-8C55-8F04165684B3}" type="doc">
      <dgm:prSet loTypeId="urn:microsoft.com/office/officeart/2005/8/layout/hProcess9" loCatId="process" qsTypeId="urn:microsoft.com/office/officeart/2005/8/quickstyle/simple5" qsCatId="simple" csTypeId="urn:microsoft.com/office/officeart/2005/8/colors/colorful2" csCatId="colorful" phldr="1"/>
      <dgm:spPr/>
    </dgm:pt>
    <dgm:pt modelId="{25F4348B-CCDD-4F93-91BE-56EB8BB9C2A4}">
      <dgm:prSet phldrT="[Text]"/>
      <dgm:spPr/>
      <dgm:t>
        <a:bodyPr/>
        <a:lstStyle/>
        <a:p>
          <a:r>
            <a:rPr lang="en-US" dirty="0"/>
            <a:t>Must show mastery of content</a:t>
          </a:r>
        </a:p>
      </dgm:t>
    </dgm:pt>
    <dgm:pt modelId="{72638FDD-1A68-47A1-8A71-7438A500390F}" type="parTrans" cxnId="{56D79E82-55CF-4565-9E7D-90B3A8519204}">
      <dgm:prSet/>
      <dgm:spPr/>
      <dgm:t>
        <a:bodyPr/>
        <a:lstStyle/>
        <a:p>
          <a:endParaRPr lang="en-US"/>
        </a:p>
      </dgm:t>
    </dgm:pt>
    <dgm:pt modelId="{67E40048-A70A-4E67-856E-D6EE7B2FE1CF}" type="sibTrans" cxnId="{56D79E82-55CF-4565-9E7D-90B3A8519204}">
      <dgm:prSet/>
      <dgm:spPr/>
      <dgm:t>
        <a:bodyPr/>
        <a:lstStyle/>
        <a:p>
          <a:endParaRPr lang="en-US"/>
        </a:p>
      </dgm:t>
    </dgm:pt>
    <dgm:pt modelId="{86D1798C-2C9C-4684-BF34-47B665201FB5}">
      <dgm:prSet phldrT="[Text]"/>
      <dgm:spPr/>
      <dgm:t>
        <a:bodyPr/>
        <a:lstStyle/>
        <a:p>
          <a:r>
            <a:rPr lang="en-US" dirty="0"/>
            <a:t>Specific &amp; descriptive criteria for evaluation</a:t>
          </a:r>
        </a:p>
      </dgm:t>
    </dgm:pt>
    <dgm:pt modelId="{4A7AA927-C3CC-4109-92A5-BCB33C7B53B8}" type="parTrans" cxnId="{C0D9D8CC-8437-44F2-9AA8-DE3D070F45E2}">
      <dgm:prSet/>
      <dgm:spPr/>
      <dgm:t>
        <a:bodyPr/>
        <a:lstStyle/>
        <a:p>
          <a:endParaRPr lang="en-US"/>
        </a:p>
      </dgm:t>
    </dgm:pt>
    <dgm:pt modelId="{F2EC994C-D0B2-4BB1-998B-9FD63477B4AA}" type="sibTrans" cxnId="{C0D9D8CC-8437-44F2-9AA8-DE3D070F45E2}">
      <dgm:prSet/>
      <dgm:spPr/>
      <dgm:t>
        <a:bodyPr/>
        <a:lstStyle/>
        <a:p>
          <a:endParaRPr lang="en-US"/>
        </a:p>
      </dgm:t>
    </dgm:pt>
    <dgm:pt modelId="{729F8964-3211-4347-BA64-5AE4DB339FD3}">
      <dgm:prSet phldrT="[Text]"/>
      <dgm:spPr/>
      <dgm:t>
        <a:bodyPr/>
        <a:lstStyle/>
        <a:p>
          <a:r>
            <a:rPr lang="en-US" dirty="0"/>
            <a:t>Multiple assessments strategies</a:t>
          </a:r>
        </a:p>
      </dgm:t>
    </dgm:pt>
    <dgm:pt modelId="{0B2A8F40-4F0C-4481-A44F-113B0D1B2634}" type="parTrans" cxnId="{E7507234-3D2A-40FE-8A76-A2FA5C70826F}">
      <dgm:prSet/>
      <dgm:spPr/>
      <dgm:t>
        <a:bodyPr/>
        <a:lstStyle/>
        <a:p>
          <a:endParaRPr lang="en-US"/>
        </a:p>
      </dgm:t>
    </dgm:pt>
    <dgm:pt modelId="{F8D4830D-86AB-472F-B6F3-305E38298204}" type="sibTrans" cxnId="{E7507234-3D2A-40FE-8A76-A2FA5C70826F}">
      <dgm:prSet/>
      <dgm:spPr/>
      <dgm:t>
        <a:bodyPr/>
        <a:lstStyle/>
        <a:p>
          <a:endParaRPr lang="en-US"/>
        </a:p>
      </dgm:t>
    </dgm:pt>
    <dgm:pt modelId="{CF5FF82C-2C33-4D3D-BEBC-C4210D11C525}">
      <dgm:prSet phldrT="[Text]"/>
      <dgm:spPr/>
      <dgm:t>
        <a:bodyPr/>
        <a:lstStyle/>
        <a:p>
          <a:r>
            <a:rPr lang="en-US" dirty="0"/>
            <a:t>Frequent, substantive, &amp; timely feedback</a:t>
          </a:r>
        </a:p>
      </dgm:t>
    </dgm:pt>
    <dgm:pt modelId="{FB250B42-5E83-4E32-843A-E6AA38243280}" type="parTrans" cxnId="{879FCA05-170D-415F-9680-90E2ECF8403C}">
      <dgm:prSet/>
      <dgm:spPr/>
      <dgm:t>
        <a:bodyPr/>
        <a:lstStyle/>
        <a:p>
          <a:endParaRPr lang="en-US"/>
        </a:p>
      </dgm:t>
    </dgm:pt>
    <dgm:pt modelId="{DE2172AB-B3C0-40A9-98D9-91EFB927D875}" type="sibTrans" cxnId="{879FCA05-170D-415F-9680-90E2ECF8403C}">
      <dgm:prSet/>
      <dgm:spPr/>
      <dgm:t>
        <a:bodyPr/>
        <a:lstStyle/>
        <a:p>
          <a:endParaRPr lang="en-US"/>
        </a:p>
      </dgm:t>
    </dgm:pt>
    <dgm:pt modelId="{649434B0-0148-47A8-BD54-E0C8DDC8745A}" type="pres">
      <dgm:prSet presAssocID="{FEBBA93B-19E7-402C-8C55-8F04165684B3}" presName="CompostProcess" presStyleCnt="0">
        <dgm:presLayoutVars>
          <dgm:dir/>
          <dgm:resizeHandles val="exact"/>
        </dgm:presLayoutVars>
      </dgm:prSet>
      <dgm:spPr/>
    </dgm:pt>
    <dgm:pt modelId="{3D1C8396-72EC-4AE4-86EA-0A0B13E40005}" type="pres">
      <dgm:prSet presAssocID="{FEBBA93B-19E7-402C-8C55-8F04165684B3}" presName="arrow" presStyleLbl="bgShp" presStyleIdx="0" presStyleCnt="1"/>
      <dgm:spPr/>
    </dgm:pt>
    <dgm:pt modelId="{94B5F4B2-4AE0-49B3-B1BD-3037034A86B2}" type="pres">
      <dgm:prSet presAssocID="{FEBBA93B-19E7-402C-8C55-8F04165684B3}" presName="linearProcess" presStyleCnt="0"/>
      <dgm:spPr/>
    </dgm:pt>
    <dgm:pt modelId="{C04E7B6B-0A61-478E-B7B6-12CADE2FCF99}" type="pres">
      <dgm:prSet presAssocID="{25F4348B-CCDD-4F93-91BE-56EB8BB9C2A4}" presName="textNode" presStyleLbl="node1" presStyleIdx="0" presStyleCnt="4">
        <dgm:presLayoutVars>
          <dgm:bulletEnabled val="1"/>
        </dgm:presLayoutVars>
      </dgm:prSet>
      <dgm:spPr/>
    </dgm:pt>
    <dgm:pt modelId="{1A8FFC08-C416-4C89-92C0-58011CC7FF74}" type="pres">
      <dgm:prSet presAssocID="{67E40048-A70A-4E67-856E-D6EE7B2FE1CF}" presName="sibTrans" presStyleCnt="0"/>
      <dgm:spPr/>
    </dgm:pt>
    <dgm:pt modelId="{A968423D-BA01-4D22-B4BB-D590ABC72DDA}" type="pres">
      <dgm:prSet presAssocID="{86D1798C-2C9C-4684-BF34-47B665201FB5}" presName="textNode" presStyleLbl="node1" presStyleIdx="1" presStyleCnt="4">
        <dgm:presLayoutVars>
          <dgm:bulletEnabled val="1"/>
        </dgm:presLayoutVars>
      </dgm:prSet>
      <dgm:spPr/>
    </dgm:pt>
    <dgm:pt modelId="{CF39B1D5-5A88-4E0F-949E-57C61F7A31A9}" type="pres">
      <dgm:prSet presAssocID="{F2EC994C-D0B2-4BB1-998B-9FD63477B4AA}" presName="sibTrans" presStyleCnt="0"/>
      <dgm:spPr/>
    </dgm:pt>
    <dgm:pt modelId="{64F8EB4B-B48D-44FA-8738-E56591103C43}" type="pres">
      <dgm:prSet presAssocID="{729F8964-3211-4347-BA64-5AE4DB339FD3}" presName="textNode" presStyleLbl="node1" presStyleIdx="2" presStyleCnt="4">
        <dgm:presLayoutVars>
          <dgm:bulletEnabled val="1"/>
        </dgm:presLayoutVars>
      </dgm:prSet>
      <dgm:spPr/>
    </dgm:pt>
    <dgm:pt modelId="{CDA2D21C-2740-4AFB-8C19-10970B85F29C}" type="pres">
      <dgm:prSet presAssocID="{F8D4830D-86AB-472F-B6F3-305E38298204}" presName="sibTrans" presStyleCnt="0"/>
      <dgm:spPr/>
    </dgm:pt>
    <dgm:pt modelId="{88108E1F-A6F5-41B3-8806-2139CDBCC9E4}" type="pres">
      <dgm:prSet presAssocID="{CF5FF82C-2C33-4D3D-BEBC-C4210D11C525}" presName="textNode" presStyleLbl="node1" presStyleIdx="3" presStyleCnt="4">
        <dgm:presLayoutVars>
          <dgm:bulletEnabled val="1"/>
        </dgm:presLayoutVars>
      </dgm:prSet>
      <dgm:spPr/>
    </dgm:pt>
  </dgm:ptLst>
  <dgm:cxnLst>
    <dgm:cxn modelId="{879FCA05-170D-415F-9680-90E2ECF8403C}" srcId="{FEBBA93B-19E7-402C-8C55-8F04165684B3}" destId="{CF5FF82C-2C33-4D3D-BEBC-C4210D11C525}" srcOrd="3" destOrd="0" parTransId="{FB250B42-5E83-4E32-843A-E6AA38243280}" sibTransId="{DE2172AB-B3C0-40A9-98D9-91EFB927D875}"/>
    <dgm:cxn modelId="{A5055B1D-A3A2-435D-AD70-0914CE618381}" type="presOf" srcId="{86D1798C-2C9C-4684-BF34-47B665201FB5}" destId="{A968423D-BA01-4D22-B4BB-D590ABC72DDA}" srcOrd="0" destOrd="0" presId="urn:microsoft.com/office/officeart/2005/8/layout/hProcess9"/>
    <dgm:cxn modelId="{E7507234-3D2A-40FE-8A76-A2FA5C70826F}" srcId="{FEBBA93B-19E7-402C-8C55-8F04165684B3}" destId="{729F8964-3211-4347-BA64-5AE4DB339FD3}" srcOrd="2" destOrd="0" parTransId="{0B2A8F40-4F0C-4481-A44F-113B0D1B2634}" sibTransId="{F8D4830D-86AB-472F-B6F3-305E38298204}"/>
    <dgm:cxn modelId="{1DE44A47-BDEC-4A7D-8823-C6AA220BC864}" type="presOf" srcId="{FEBBA93B-19E7-402C-8C55-8F04165684B3}" destId="{649434B0-0148-47A8-BD54-E0C8DDC8745A}" srcOrd="0" destOrd="0" presId="urn:microsoft.com/office/officeart/2005/8/layout/hProcess9"/>
    <dgm:cxn modelId="{56D79E82-55CF-4565-9E7D-90B3A8519204}" srcId="{FEBBA93B-19E7-402C-8C55-8F04165684B3}" destId="{25F4348B-CCDD-4F93-91BE-56EB8BB9C2A4}" srcOrd="0" destOrd="0" parTransId="{72638FDD-1A68-47A1-8A71-7438A500390F}" sibTransId="{67E40048-A70A-4E67-856E-D6EE7B2FE1CF}"/>
    <dgm:cxn modelId="{3A71DEC6-D6BF-499C-9E37-9691C9BAC4F2}" type="presOf" srcId="{729F8964-3211-4347-BA64-5AE4DB339FD3}" destId="{64F8EB4B-B48D-44FA-8738-E56591103C43}" srcOrd="0" destOrd="0" presId="urn:microsoft.com/office/officeart/2005/8/layout/hProcess9"/>
    <dgm:cxn modelId="{B7FDFEC9-812D-4F46-9269-752A6523BFC9}" type="presOf" srcId="{25F4348B-CCDD-4F93-91BE-56EB8BB9C2A4}" destId="{C04E7B6B-0A61-478E-B7B6-12CADE2FCF99}" srcOrd="0" destOrd="0" presId="urn:microsoft.com/office/officeart/2005/8/layout/hProcess9"/>
    <dgm:cxn modelId="{C0D9D8CC-8437-44F2-9AA8-DE3D070F45E2}" srcId="{FEBBA93B-19E7-402C-8C55-8F04165684B3}" destId="{86D1798C-2C9C-4684-BF34-47B665201FB5}" srcOrd="1" destOrd="0" parTransId="{4A7AA927-C3CC-4109-92A5-BCB33C7B53B8}" sibTransId="{F2EC994C-D0B2-4BB1-998B-9FD63477B4AA}"/>
    <dgm:cxn modelId="{60378EDD-18EE-4BBA-A978-0B16839BD3D5}" type="presOf" srcId="{CF5FF82C-2C33-4D3D-BEBC-C4210D11C525}" destId="{88108E1F-A6F5-41B3-8806-2139CDBCC9E4}" srcOrd="0" destOrd="0" presId="urn:microsoft.com/office/officeart/2005/8/layout/hProcess9"/>
    <dgm:cxn modelId="{08442F28-168E-49DA-80E5-D12AD20B9D46}" type="presParOf" srcId="{649434B0-0148-47A8-BD54-E0C8DDC8745A}" destId="{3D1C8396-72EC-4AE4-86EA-0A0B13E40005}" srcOrd="0" destOrd="0" presId="urn:microsoft.com/office/officeart/2005/8/layout/hProcess9"/>
    <dgm:cxn modelId="{E71512E2-C81D-4082-9ADF-24CD06639292}" type="presParOf" srcId="{649434B0-0148-47A8-BD54-E0C8DDC8745A}" destId="{94B5F4B2-4AE0-49B3-B1BD-3037034A86B2}" srcOrd="1" destOrd="0" presId="urn:microsoft.com/office/officeart/2005/8/layout/hProcess9"/>
    <dgm:cxn modelId="{7C354760-95F5-4194-AAAB-8BC7F92E02C6}" type="presParOf" srcId="{94B5F4B2-4AE0-49B3-B1BD-3037034A86B2}" destId="{C04E7B6B-0A61-478E-B7B6-12CADE2FCF99}" srcOrd="0" destOrd="0" presId="urn:microsoft.com/office/officeart/2005/8/layout/hProcess9"/>
    <dgm:cxn modelId="{BC8995CA-7F2D-4F1B-AD9B-402CA8AE298E}" type="presParOf" srcId="{94B5F4B2-4AE0-49B3-B1BD-3037034A86B2}" destId="{1A8FFC08-C416-4C89-92C0-58011CC7FF74}" srcOrd="1" destOrd="0" presId="urn:microsoft.com/office/officeart/2005/8/layout/hProcess9"/>
    <dgm:cxn modelId="{B2C29D4C-1846-4F11-9BA1-7CFB5E89A11C}" type="presParOf" srcId="{94B5F4B2-4AE0-49B3-B1BD-3037034A86B2}" destId="{A968423D-BA01-4D22-B4BB-D590ABC72DDA}" srcOrd="2" destOrd="0" presId="urn:microsoft.com/office/officeart/2005/8/layout/hProcess9"/>
    <dgm:cxn modelId="{206D3C81-3436-4E77-8747-81978C14DD5F}" type="presParOf" srcId="{94B5F4B2-4AE0-49B3-B1BD-3037034A86B2}" destId="{CF39B1D5-5A88-4E0F-949E-57C61F7A31A9}" srcOrd="3" destOrd="0" presId="urn:microsoft.com/office/officeart/2005/8/layout/hProcess9"/>
    <dgm:cxn modelId="{0F292558-5E94-48FC-AB7A-4C688A505869}" type="presParOf" srcId="{94B5F4B2-4AE0-49B3-B1BD-3037034A86B2}" destId="{64F8EB4B-B48D-44FA-8738-E56591103C43}" srcOrd="4" destOrd="0" presId="urn:microsoft.com/office/officeart/2005/8/layout/hProcess9"/>
    <dgm:cxn modelId="{E9CCCBCB-926C-427F-9149-A05289B7AE34}" type="presParOf" srcId="{94B5F4B2-4AE0-49B3-B1BD-3037034A86B2}" destId="{CDA2D21C-2740-4AFB-8C19-10970B85F29C}" srcOrd="5" destOrd="0" presId="urn:microsoft.com/office/officeart/2005/8/layout/hProcess9"/>
    <dgm:cxn modelId="{6CB1B71C-96F5-4473-91EB-8799819CD371}" type="presParOf" srcId="{94B5F4B2-4AE0-49B3-B1BD-3037034A86B2}" destId="{88108E1F-A6F5-41B3-8806-2139CDBCC9E4}"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1AC18D-42C3-4CD1-9BD8-9E4BA5141017}" type="doc">
      <dgm:prSet loTypeId="urn:microsoft.com/office/officeart/2005/8/layout/radial1" loCatId="relationship" qsTypeId="urn:microsoft.com/office/officeart/2005/8/quickstyle/3d1" qsCatId="3D" csTypeId="urn:microsoft.com/office/officeart/2005/8/colors/accent1_2" csCatId="accent1" phldr="1"/>
      <dgm:spPr/>
      <dgm:t>
        <a:bodyPr/>
        <a:lstStyle/>
        <a:p>
          <a:endParaRPr lang="en-US"/>
        </a:p>
      </dgm:t>
    </dgm:pt>
    <dgm:pt modelId="{FAF004F6-7642-4E84-BE7D-F98F0DBF1495}">
      <dgm:prSet phldrT="[Text]"/>
      <dgm:spPr/>
      <dgm:t>
        <a:bodyPr/>
        <a:lstStyle/>
        <a:p>
          <a:r>
            <a:rPr lang="en-US" dirty="0"/>
            <a:t>Student</a:t>
          </a:r>
        </a:p>
      </dgm:t>
    </dgm:pt>
    <dgm:pt modelId="{54D5990E-CD7B-4111-BF36-A3AB25A485FD}" type="parTrans" cxnId="{FC553991-4B51-46BA-BD34-60AD617EDBC3}">
      <dgm:prSet/>
      <dgm:spPr/>
      <dgm:t>
        <a:bodyPr/>
        <a:lstStyle/>
        <a:p>
          <a:endParaRPr lang="en-US"/>
        </a:p>
      </dgm:t>
    </dgm:pt>
    <dgm:pt modelId="{282387E1-26BD-4BDB-A14E-4A5658D0EC00}" type="sibTrans" cxnId="{FC553991-4B51-46BA-BD34-60AD617EDBC3}">
      <dgm:prSet/>
      <dgm:spPr/>
      <dgm:t>
        <a:bodyPr/>
        <a:lstStyle/>
        <a:p>
          <a:endParaRPr lang="en-US"/>
        </a:p>
      </dgm:t>
    </dgm:pt>
    <dgm:pt modelId="{E8CD412C-C921-4F52-BE5C-0A40B2F40A23}">
      <dgm:prSet phldrT="[Text]"/>
      <dgm:spPr/>
      <dgm:t>
        <a:bodyPr/>
        <a:lstStyle/>
        <a:p>
          <a:r>
            <a:rPr lang="en-US" dirty="0"/>
            <a:t>Peer</a:t>
          </a:r>
        </a:p>
      </dgm:t>
    </dgm:pt>
    <dgm:pt modelId="{C0A348E9-F0A9-40BD-BEC9-CDCAAD6318D1}" type="parTrans" cxnId="{F8B9CECA-B50C-4AC3-9E6D-240E169AD68B}">
      <dgm:prSet/>
      <dgm:spPr/>
      <dgm:t>
        <a:bodyPr/>
        <a:lstStyle/>
        <a:p>
          <a:endParaRPr lang="en-US"/>
        </a:p>
      </dgm:t>
    </dgm:pt>
    <dgm:pt modelId="{DA180A5E-DB29-4C34-94AA-7B2CE125A7B6}" type="sibTrans" cxnId="{F8B9CECA-B50C-4AC3-9E6D-240E169AD68B}">
      <dgm:prSet/>
      <dgm:spPr/>
      <dgm:t>
        <a:bodyPr/>
        <a:lstStyle/>
        <a:p>
          <a:endParaRPr lang="en-US"/>
        </a:p>
      </dgm:t>
    </dgm:pt>
    <dgm:pt modelId="{6E3A0972-E5BF-4032-883B-DDA83C4CDC31}">
      <dgm:prSet phldrT="[Text]"/>
      <dgm:spPr/>
      <dgm:t>
        <a:bodyPr/>
        <a:lstStyle/>
        <a:p>
          <a:r>
            <a:rPr lang="en-US" dirty="0"/>
            <a:t>Instructor</a:t>
          </a:r>
        </a:p>
      </dgm:t>
    </dgm:pt>
    <dgm:pt modelId="{FC18D7E0-2320-4BC8-964B-D7E73AAE1E63}" type="parTrans" cxnId="{DC4C3440-D1E1-40BE-AB8B-6E0C062C848C}">
      <dgm:prSet/>
      <dgm:spPr/>
      <dgm:t>
        <a:bodyPr/>
        <a:lstStyle/>
        <a:p>
          <a:endParaRPr lang="en-US"/>
        </a:p>
      </dgm:t>
    </dgm:pt>
    <dgm:pt modelId="{4B57E9EF-9DD1-4C83-B331-56A4C6EBBEAE}" type="sibTrans" cxnId="{DC4C3440-D1E1-40BE-AB8B-6E0C062C848C}">
      <dgm:prSet/>
      <dgm:spPr/>
      <dgm:t>
        <a:bodyPr/>
        <a:lstStyle/>
        <a:p>
          <a:endParaRPr lang="en-US"/>
        </a:p>
      </dgm:t>
    </dgm:pt>
    <dgm:pt modelId="{909614D5-AC72-4F30-977E-0A870C1DD73D}">
      <dgm:prSet phldrT="[Text]"/>
      <dgm:spPr/>
      <dgm:t>
        <a:bodyPr/>
        <a:lstStyle/>
        <a:p>
          <a:r>
            <a:rPr lang="en-US" dirty="0"/>
            <a:t>Content</a:t>
          </a:r>
        </a:p>
      </dgm:t>
    </dgm:pt>
    <dgm:pt modelId="{F46210CB-8F2E-4CD9-90FD-D5F30C206A77}" type="parTrans" cxnId="{FDA0E173-5770-44C1-A8E9-001AC82C488E}">
      <dgm:prSet/>
      <dgm:spPr/>
      <dgm:t>
        <a:bodyPr/>
        <a:lstStyle/>
        <a:p>
          <a:endParaRPr lang="en-US"/>
        </a:p>
      </dgm:t>
    </dgm:pt>
    <dgm:pt modelId="{B6629B01-10FC-491A-B7CF-30C8868888AC}" type="sibTrans" cxnId="{FDA0E173-5770-44C1-A8E9-001AC82C488E}">
      <dgm:prSet/>
      <dgm:spPr/>
      <dgm:t>
        <a:bodyPr/>
        <a:lstStyle/>
        <a:p>
          <a:endParaRPr lang="en-US"/>
        </a:p>
      </dgm:t>
    </dgm:pt>
    <dgm:pt modelId="{02AB9E16-5FA3-4F7E-8B78-C092E900BA2E}" type="pres">
      <dgm:prSet presAssocID="{091AC18D-42C3-4CD1-9BD8-9E4BA5141017}" presName="cycle" presStyleCnt="0">
        <dgm:presLayoutVars>
          <dgm:chMax val="1"/>
          <dgm:dir/>
          <dgm:animLvl val="ctr"/>
          <dgm:resizeHandles val="exact"/>
        </dgm:presLayoutVars>
      </dgm:prSet>
      <dgm:spPr/>
    </dgm:pt>
    <dgm:pt modelId="{A295D296-C822-410D-A705-913C4C40741A}" type="pres">
      <dgm:prSet presAssocID="{FAF004F6-7642-4E84-BE7D-F98F0DBF1495}" presName="centerShape" presStyleLbl="node0" presStyleIdx="0" presStyleCnt="1"/>
      <dgm:spPr/>
    </dgm:pt>
    <dgm:pt modelId="{759910B2-DF88-452B-B3D7-C41B4E23939F}" type="pres">
      <dgm:prSet presAssocID="{C0A348E9-F0A9-40BD-BEC9-CDCAAD6318D1}" presName="Name9" presStyleLbl="parChTrans1D2" presStyleIdx="0" presStyleCnt="3"/>
      <dgm:spPr/>
    </dgm:pt>
    <dgm:pt modelId="{211E64EF-E30F-48C4-BBA7-C6F1E14CC623}" type="pres">
      <dgm:prSet presAssocID="{C0A348E9-F0A9-40BD-BEC9-CDCAAD6318D1}" presName="connTx" presStyleLbl="parChTrans1D2" presStyleIdx="0" presStyleCnt="3"/>
      <dgm:spPr/>
    </dgm:pt>
    <dgm:pt modelId="{66B89CC3-457D-4D89-9766-9B330B2FCFEF}" type="pres">
      <dgm:prSet presAssocID="{E8CD412C-C921-4F52-BE5C-0A40B2F40A23}" presName="node" presStyleLbl="node1" presStyleIdx="0" presStyleCnt="3">
        <dgm:presLayoutVars>
          <dgm:bulletEnabled val="1"/>
        </dgm:presLayoutVars>
      </dgm:prSet>
      <dgm:spPr/>
    </dgm:pt>
    <dgm:pt modelId="{C317BBDD-632A-42B2-9C80-5D78DCA83C81}" type="pres">
      <dgm:prSet presAssocID="{FC18D7E0-2320-4BC8-964B-D7E73AAE1E63}" presName="Name9" presStyleLbl="parChTrans1D2" presStyleIdx="1" presStyleCnt="3"/>
      <dgm:spPr/>
    </dgm:pt>
    <dgm:pt modelId="{9A54276B-0E65-419A-83F1-F7097EC9324C}" type="pres">
      <dgm:prSet presAssocID="{FC18D7E0-2320-4BC8-964B-D7E73AAE1E63}" presName="connTx" presStyleLbl="parChTrans1D2" presStyleIdx="1" presStyleCnt="3"/>
      <dgm:spPr/>
    </dgm:pt>
    <dgm:pt modelId="{32183F68-BC92-48B6-ADC8-6A53B71B2BEB}" type="pres">
      <dgm:prSet presAssocID="{6E3A0972-E5BF-4032-883B-DDA83C4CDC31}" presName="node" presStyleLbl="node1" presStyleIdx="1" presStyleCnt="3">
        <dgm:presLayoutVars>
          <dgm:bulletEnabled val="1"/>
        </dgm:presLayoutVars>
      </dgm:prSet>
      <dgm:spPr/>
    </dgm:pt>
    <dgm:pt modelId="{426F0F19-C1C5-40E4-AE89-32463BC205D7}" type="pres">
      <dgm:prSet presAssocID="{F46210CB-8F2E-4CD9-90FD-D5F30C206A77}" presName="Name9" presStyleLbl="parChTrans1D2" presStyleIdx="2" presStyleCnt="3"/>
      <dgm:spPr/>
    </dgm:pt>
    <dgm:pt modelId="{8C34BB44-AD39-4C18-A69C-D2AC2090CED3}" type="pres">
      <dgm:prSet presAssocID="{F46210CB-8F2E-4CD9-90FD-D5F30C206A77}" presName="connTx" presStyleLbl="parChTrans1D2" presStyleIdx="2" presStyleCnt="3"/>
      <dgm:spPr/>
    </dgm:pt>
    <dgm:pt modelId="{E9F4F55F-E8CC-4FE6-AE95-2966B15F80D6}" type="pres">
      <dgm:prSet presAssocID="{909614D5-AC72-4F30-977E-0A870C1DD73D}" presName="node" presStyleLbl="node1" presStyleIdx="2" presStyleCnt="3">
        <dgm:presLayoutVars>
          <dgm:bulletEnabled val="1"/>
        </dgm:presLayoutVars>
      </dgm:prSet>
      <dgm:spPr/>
    </dgm:pt>
  </dgm:ptLst>
  <dgm:cxnLst>
    <dgm:cxn modelId="{55888608-B7FA-46E7-8C50-4AF55A6866B8}" type="presOf" srcId="{C0A348E9-F0A9-40BD-BEC9-CDCAAD6318D1}" destId="{759910B2-DF88-452B-B3D7-C41B4E23939F}" srcOrd="0" destOrd="0" presId="urn:microsoft.com/office/officeart/2005/8/layout/radial1"/>
    <dgm:cxn modelId="{61EA2A1B-71BE-47E1-87A8-8A7DC9963FAF}" type="presOf" srcId="{E8CD412C-C921-4F52-BE5C-0A40B2F40A23}" destId="{66B89CC3-457D-4D89-9766-9B330B2FCFEF}" srcOrd="0" destOrd="0" presId="urn:microsoft.com/office/officeart/2005/8/layout/radial1"/>
    <dgm:cxn modelId="{CAA86025-401A-408E-AA49-4CA0932DC9AF}" type="presOf" srcId="{909614D5-AC72-4F30-977E-0A870C1DD73D}" destId="{E9F4F55F-E8CC-4FE6-AE95-2966B15F80D6}" srcOrd="0" destOrd="0" presId="urn:microsoft.com/office/officeart/2005/8/layout/radial1"/>
    <dgm:cxn modelId="{DC4C3440-D1E1-40BE-AB8B-6E0C062C848C}" srcId="{FAF004F6-7642-4E84-BE7D-F98F0DBF1495}" destId="{6E3A0972-E5BF-4032-883B-DDA83C4CDC31}" srcOrd="1" destOrd="0" parTransId="{FC18D7E0-2320-4BC8-964B-D7E73AAE1E63}" sibTransId="{4B57E9EF-9DD1-4C83-B331-56A4C6EBBEAE}"/>
    <dgm:cxn modelId="{22572C49-EDC8-40F9-B599-A2A02626F6D9}" type="presOf" srcId="{F46210CB-8F2E-4CD9-90FD-D5F30C206A77}" destId="{426F0F19-C1C5-40E4-AE89-32463BC205D7}" srcOrd="0" destOrd="0" presId="urn:microsoft.com/office/officeart/2005/8/layout/radial1"/>
    <dgm:cxn modelId="{FDA0E173-5770-44C1-A8E9-001AC82C488E}" srcId="{FAF004F6-7642-4E84-BE7D-F98F0DBF1495}" destId="{909614D5-AC72-4F30-977E-0A870C1DD73D}" srcOrd="2" destOrd="0" parTransId="{F46210CB-8F2E-4CD9-90FD-D5F30C206A77}" sibTransId="{B6629B01-10FC-491A-B7CF-30C8868888AC}"/>
    <dgm:cxn modelId="{DA966674-02CB-48C6-801B-2659DD201E78}" type="presOf" srcId="{FC18D7E0-2320-4BC8-964B-D7E73AAE1E63}" destId="{9A54276B-0E65-419A-83F1-F7097EC9324C}" srcOrd="1" destOrd="0" presId="urn:microsoft.com/office/officeart/2005/8/layout/radial1"/>
    <dgm:cxn modelId="{93341358-2E18-4F29-84D9-16DFDFFD807D}" type="presOf" srcId="{F46210CB-8F2E-4CD9-90FD-D5F30C206A77}" destId="{8C34BB44-AD39-4C18-A69C-D2AC2090CED3}" srcOrd="1" destOrd="0" presId="urn:microsoft.com/office/officeart/2005/8/layout/radial1"/>
    <dgm:cxn modelId="{FC553991-4B51-46BA-BD34-60AD617EDBC3}" srcId="{091AC18D-42C3-4CD1-9BD8-9E4BA5141017}" destId="{FAF004F6-7642-4E84-BE7D-F98F0DBF1495}" srcOrd="0" destOrd="0" parTransId="{54D5990E-CD7B-4111-BF36-A3AB25A485FD}" sibTransId="{282387E1-26BD-4BDB-A14E-4A5658D0EC00}"/>
    <dgm:cxn modelId="{E146F1C9-5273-494A-BCD3-DCE1EEBAFF65}" type="presOf" srcId="{091AC18D-42C3-4CD1-9BD8-9E4BA5141017}" destId="{02AB9E16-5FA3-4F7E-8B78-C092E900BA2E}" srcOrd="0" destOrd="0" presId="urn:microsoft.com/office/officeart/2005/8/layout/radial1"/>
    <dgm:cxn modelId="{F8B9CECA-B50C-4AC3-9E6D-240E169AD68B}" srcId="{FAF004F6-7642-4E84-BE7D-F98F0DBF1495}" destId="{E8CD412C-C921-4F52-BE5C-0A40B2F40A23}" srcOrd="0" destOrd="0" parTransId="{C0A348E9-F0A9-40BD-BEC9-CDCAAD6318D1}" sibTransId="{DA180A5E-DB29-4C34-94AA-7B2CE125A7B6}"/>
    <dgm:cxn modelId="{D34DC6DA-11AF-46E2-8DA4-06676CB0D7C3}" type="presOf" srcId="{FAF004F6-7642-4E84-BE7D-F98F0DBF1495}" destId="{A295D296-C822-410D-A705-913C4C40741A}" srcOrd="0" destOrd="0" presId="urn:microsoft.com/office/officeart/2005/8/layout/radial1"/>
    <dgm:cxn modelId="{087B1DE0-C45E-4601-9BAF-5F1389C961D9}" type="presOf" srcId="{C0A348E9-F0A9-40BD-BEC9-CDCAAD6318D1}" destId="{211E64EF-E30F-48C4-BBA7-C6F1E14CC623}" srcOrd="1" destOrd="0" presId="urn:microsoft.com/office/officeart/2005/8/layout/radial1"/>
    <dgm:cxn modelId="{569581F1-9100-44BB-8CF8-77AE5E7ED6E4}" type="presOf" srcId="{6E3A0972-E5BF-4032-883B-DDA83C4CDC31}" destId="{32183F68-BC92-48B6-ADC8-6A53B71B2BEB}" srcOrd="0" destOrd="0" presId="urn:microsoft.com/office/officeart/2005/8/layout/radial1"/>
    <dgm:cxn modelId="{8E1119F4-A311-47EE-B3B1-7E931460D4DC}" type="presOf" srcId="{FC18D7E0-2320-4BC8-964B-D7E73AAE1E63}" destId="{C317BBDD-632A-42B2-9C80-5D78DCA83C81}" srcOrd="0" destOrd="0" presId="urn:microsoft.com/office/officeart/2005/8/layout/radial1"/>
    <dgm:cxn modelId="{96D81089-798C-4340-B02B-B4A5E4268D9C}" type="presParOf" srcId="{02AB9E16-5FA3-4F7E-8B78-C092E900BA2E}" destId="{A295D296-C822-410D-A705-913C4C40741A}" srcOrd="0" destOrd="0" presId="urn:microsoft.com/office/officeart/2005/8/layout/radial1"/>
    <dgm:cxn modelId="{14415392-7AE6-416D-BF5D-FF56F8380129}" type="presParOf" srcId="{02AB9E16-5FA3-4F7E-8B78-C092E900BA2E}" destId="{759910B2-DF88-452B-B3D7-C41B4E23939F}" srcOrd="1" destOrd="0" presId="urn:microsoft.com/office/officeart/2005/8/layout/radial1"/>
    <dgm:cxn modelId="{F2BDDC00-29C6-495B-8020-893676187981}" type="presParOf" srcId="{759910B2-DF88-452B-B3D7-C41B4E23939F}" destId="{211E64EF-E30F-48C4-BBA7-C6F1E14CC623}" srcOrd="0" destOrd="0" presId="urn:microsoft.com/office/officeart/2005/8/layout/radial1"/>
    <dgm:cxn modelId="{A4B60508-939B-4B62-8ACB-38775E64609F}" type="presParOf" srcId="{02AB9E16-5FA3-4F7E-8B78-C092E900BA2E}" destId="{66B89CC3-457D-4D89-9766-9B330B2FCFEF}" srcOrd="2" destOrd="0" presId="urn:microsoft.com/office/officeart/2005/8/layout/radial1"/>
    <dgm:cxn modelId="{CB679689-80A5-4E54-B8C8-1BC8CDFC96BD}" type="presParOf" srcId="{02AB9E16-5FA3-4F7E-8B78-C092E900BA2E}" destId="{C317BBDD-632A-42B2-9C80-5D78DCA83C81}" srcOrd="3" destOrd="0" presId="urn:microsoft.com/office/officeart/2005/8/layout/radial1"/>
    <dgm:cxn modelId="{623D405A-42B3-4384-850D-E81B0559B4F0}" type="presParOf" srcId="{C317BBDD-632A-42B2-9C80-5D78DCA83C81}" destId="{9A54276B-0E65-419A-83F1-F7097EC9324C}" srcOrd="0" destOrd="0" presId="urn:microsoft.com/office/officeart/2005/8/layout/radial1"/>
    <dgm:cxn modelId="{F6258D84-F6EB-4B07-803C-6A67C9BD7537}" type="presParOf" srcId="{02AB9E16-5FA3-4F7E-8B78-C092E900BA2E}" destId="{32183F68-BC92-48B6-ADC8-6A53B71B2BEB}" srcOrd="4" destOrd="0" presId="urn:microsoft.com/office/officeart/2005/8/layout/radial1"/>
    <dgm:cxn modelId="{22B3AD88-8985-43E6-96B7-EE91A7BD30D4}" type="presParOf" srcId="{02AB9E16-5FA3-4F7E-8B78-C092E900BA2E}" destId="{426F0F19-C1C5-40E4-AE89-32463BC205D7}" srcOrd="5" destOrd="0" presId="urn:microsoft.com/office/officeart/2005/8/layout/radial1"/>
    <dgm:cxn modelId="{3ADFC79D-4F2E-45A1-86C1-7895D7661E6A}" type="presParOf" srcId="{426F0F19-C1C5-40E4-AE89-32463BC205D7}" destId="{8C34BB44-AD39-4C18-A69C-D2AC2090CED3}" srcOrd="0" destOrd="0" presId="urn:microsoft.com/office/officeart/2005/8/layout/radial1"/>
    <dgm:cxn modelId="{A7DE0D34-B3E7-4DBA-AC0D-01B77F9BF754}" type="presParOf" srcId="{02AB9E16-5FA3-4F7E-8B78-C092E900BA2E}" destId="{E9F4F55F-E8CC-4FE6-AE95-2966B15F80D6}"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BBA93B-19E7-402C-8C55-8F04165684B3}" type="doc">
      <dgm:prSet loTypeId="urn:microsoft.com/office/officeart/2005/8/layout/hProcess9" loCatId="process" qsTypeId="urn:microsoft.com/office/officeart/2005/8/quickstyle/simple5" qsCatId="simple" csTypeId="urn:microsoft.com/office/officeart/2005/8/colors/colorful2" csCatId="colorful" phldr="1"/>
      <dgm:spPr/>
    </dgm:pt>
    <dgm:pt modelId="{25F4348B-CCDD-4F93-91BE-56EB8BB9C2A4}">
      <dgm:prSet phldrT="[Text]"/>
      <dgm:spPr/>
      <dgm:t>
        <a:bodyPr/>
        <a:lstStyle/>
        <a:p>
          <a:r>
            <a:rPr lang="en-US" dirty="0"/>
            <a:t>Promote mastery of objectives</a:t>
          </a:r>
        </a:p>
      </dgm:t>
    </dgm:pt>
    <dgm:pt modelId="{72638FDD-1A68-47A1-8A71-7438A500390F}" type="parTrans" cxnId="{56D79E82-55CF-4565-9E7D-90B3A8519204}">
      <dgm:prSet/>
      <dgm:spPr/>
      <dgm:t>
        <a:bodyPr/>
        <a:lstStyle/>
        <a:p>
          <a:endParaRPr lang="en-US"/>
        </a:p>
      </dgm:t>
    </dgm:pt>
    <dgm:pt modelId="{67E40048-A70A-4E67-856E-D6EE7B2FE1CF}" type="sibTrans" cxnId="{56D79E82-55CF-4565-9E7D-90B3A8519204}">
      <dgm:prSet/>
      <dgm:spPr/>
      <dgm:t>
        <a:bodyPr/>
        <a:lstStyle/>
        <a:p>
          <a:endParaRPr lang="en-US"/>
        </a:p>
      </dgm:t>
    </dgm:pt>
    <dgm:pt modelId="{86D1798C-2C9C-4684-BF34-47B665201FB5}">
      <dgm:prSet phldrT="[Text]"/>
      <dgm:spPr/>
      <dgm:t>
        <a:bodyPr/>
        <a:lstStyle/>
        <a:p>
          <a:r>
            <a:rPr lang="en-US" dirty="0"/>
            <a:t>Encourage engagement</a:t>
          </a:r>
        </a:p>
      </dgm:t>
    </dgm:pt>
    <dgm:pt modelId="{4A7AA927-C3CC-4109-92A5-BCB33C7B53B8}" type="parTrans" cxnId="{C0D9D8CC-8437-44F2-9AA8-DE3D070F45E2}">
      <dgm:prSet/>
      <dgm:spPr/>
      <dgm:t>
        <a:bodyPr/>
        <a:lstStyle/>
        <a:p>
          <a:endParaRPr lang="en-US"/>
        </a:p>
      </dgm:t>
    </dgm:pt>
    <dgm:pt modelId="{F2EC994C-D0B2-4BB1-998B-9FD63477B4AA}" type="sibTrans" cxnId="{C0D9D8CC-8437-44F2-9AA8-DE3D070F45E2}">
      <dgm:prSet/>
      <dgm:spPr/>
      <dgm:t>
        <a:bodyPr/>
        <a:lstStyle/>
        <a:p>
          <a:endParaRPr lang="en-US"/>
        </a:p>
      </dgm:t>
    </dgm:pt>
    <dgm:pt modelId="{729F8964-3211-4347-BA64-5AE4DB339FD3}">
      <dgm:prSet phldrT="[Text]"/>
      <dgm:spPr/>
      <dgm:t>
        <a:bodyPr/>
        <a:lstStyle/>
        <a:p>
          <a:r>
            <a:rPr lang="en-US" dirty="0"/>
            <a:t>Learner-Instructor</a:t>
          </a:r>
        </a:p>
        <a:p>
          <a:r>
            <a:rPr lang="en-US" dirty="0"/>
            <a:t>Learner-Content</a:t>
          </a:r>
        </a:p>
        <a:p>
          <a:r>
            <a:rPr lang="en-US" dirty="0"/>
            <a:t>Learner- Learner</a:t>
          </a:r>
        </a:p>
      </dgm:t>
    </dgm:pt>
    <dgm:pt modelId="{0B2A8F40-4F0C-4481-A44F-113B0D1B2634}" type="parTrans" cxnId="{E7507234-3D2A-40FE-8A76-A2FA5C70826F}">
      <dgm:prSet/>
      <dgm:spPr/>
      <dgm:t>
        <a:bodyPr/>
        <a:lstStyle/>
        <a:p>
          <a:endParaRPr lang="en-US"/>
        </a:p>
      </dgm:t>
    </dgm:pt>
    <dgm:pt modelId="{F8D4830D-86AB-472F-B6F3-305E38298204}" type="sibTrans" cxnId="{E7507234-3D2A-40FE-8A76-A2FA5C70826F}">
      <dgm:prSet/>
      <dgm:spPr/>
      <dgm:t>
        <a:bodyPr/>
        <a:lstStyle/>
        <a:p>
          <a:endParaRPr lang="en-US"/>
        </a:p>
      </dgm:t>
    </dgm:pt>
    <dgm:pt modelId="{CF5FF82C-2C33-4D3D-BEBC-C4210D11C525}">
      <dgm:prSet phldrT="[Text]"/>
      <dgm:spPr/>
      <dgm:t>
        <a:bodyPr/>
        <a:lstStyle/>
        <a:p>
          <a:r>
            <a:rPr lang="en-US" dirty="0"/>
            <a:t>Clear expectations &amp; feedback</a:t>
          </a:r>
        </a:p>
      </dgm:t>
    </dgm:pt>
    <dgm:pt modelId="{FB250B42-5E83-4E32-843A-E6AA38243280}" type="parTrans" cxnId="{879FCA05-170D-415F-9680-90E2ECF8403C}">
      <dgm:prSet/>
      <dgm:spPr/>
      <dgm:t>
        <a:bodyPr/>
        <a:lstStyle/>
        <a:p>
          <a:endParaRPr lang="en-US"/>
        </a:p>
      </dgm:t>
    </dgm:pt>
    <dgm:pt modelId="{DE2172AB-B3C0-40A9-98D9-91EFB927D875}" type="sibTrans" cxnId="{879FCA05-170D-415F-9680-90E2ECF8403C}">
      <dgm:prSet/>
      <dgm:spPr/>
      <dgm:t>
        <a:bodyPr/>
        <a:lstStyle/>
        <a:p>
          <a:endParaRPr lang="en-US"/>
        </a:p>
      </dgm:t>
    </dgm:pt>
    <dgm:pt modelId="{649434B0-0148-47A8-BD54-E0C8DDC8745A}" type="pres">
      <dgm:prSet presAssocID="{FEBBA93B-19E7-402C-8C55-8F04165684B3}" presName="CompostProcess" presStyleCnt="0">
        <dgm:presLayoutVars>
          <dgm:dir/>
          <dgm:resizeHandles val="exact"/>
        </dgm:presLayoutVars>
      </dgm:prSet>
      <dgm:spPr/>
    </dgm:pt>
    <dgm:pt modelId="{3D1C8396-72EC-4AE4-86EA-0A0B13E40005}" type="pres">
      <dgm:prSet presAssocID="{FEBBA93B-19E7-402C-8C55-8F04165684B3}" presName="arrow" presStyleLbl="bgShp" presStyleIdx="0" presStyleCnt="1"/>
      <dgm:spPr/>
    </dgm:pt>
    <dgm:pt modelId="{94B5F4B2-4AE0-49B3-B1BD-3037034A86B2}" type="pres">
      <dgm:prSet presAssocID="{FEBBA93B-19E7-402C-8C55-8F04165684B3}" presName="linearProcess" presStyleCnt="0"/>
      <dgm:spPr/>
    </dgm:pt>
    <dgm:pt modelId="{C04E7B6B-0A61-478E-B7B6-12CADE2FCF99}" type="pres">
      <dgm:prSet presAssocID="{25F4348B-CCDD-4F93-91BE-56EB8BB9C2A4}" presName="textNode" presStyleLbl="node1" presStyleIdx="0" presStyleCnt="4">
        <dgm:presLayoutVars>
          <dgm:bulletEnabled val="1"/>
        </dgm:presLayoutVars>
      </dgm:prSet>
      <dgm:spPr/>
    </dgm:pt>
    <dgm:pt modelId="{1A8FFC08-C416-4C89-92C0-58011CC7FF74}" type="pres">
      <dgm:prSet presAssocID="{67E40048-A70A-4E67-856E-D6EE7B2FE1CF}" presName="sibTrans" presStyleCnt="0"/>
      <dgm:spPr/>
    </dgm:pt>
    <dgm:pt modelId="{A968423D-BA01-4D22-B4BB-D590ABC72DDA}" type="pres">
      <dgm:prSet presAssocID="{86D1798C-2C9C-4684-BF34-47B665201FB5}" presName="textNode" presStyleLbl="node1" presStyleIdx="1" presStyleCnt="4">
        <dgm:presLayoutVars>
          <dgm:bulletEnabled val="1"/>
        </dgm:presLayoutVars>
      </dgm:prSet>
      <dgm:spPr/>
    </dgm:pt>
    <dgm:pt modelId="{CF39B1D5-5A88-4E0F-949E-57C61F7A31A9}" type="pres">
      <dgm:prSet presAssocID="{F2EC994C-D0B2-4BB1-998B-9FD63477B4AA}" presName="sibTrans" presStyleCnt="0"/>
      <dgm:spPr/>
    </dgm:pt>
    <dgm:pt modelId="{64F8EB4B-B48D-44FA-8738-E56591103C43}" type="pres">
      <dgm:prSet presAssocID="{729F8964-3211-4347-BA64-5AE4DB339FD3}" presName="textNode" presStyleLbl="node1" presStyleIdx="2" presStyleCnt="4">
        <dgm:presLayoutVars>
          <dgm:bulletEnabled val="1"/>
        </dgm:presLayoutVars>
      </dgm:prSet>
      <dgm:spPr/>
    </dgm:pt>
    <dgm:pt modelId="{CDA2D21C-2740-4AFB-8C19-10970B85F29C}" type="pres">
      <dgm:prSet presAssocID="{F8D4830D-86AB-472F-B6F3-305E38298204}" presName="sibTrans" presStyleCnt="0"/>
      <dgm:spPr/>
    </dgm:pt>
    <dgm:pt modelId="{88108E1F-A6F5-41B3-8806-2139CDBCC9E4}" type="pres">
      <dgm:prSet presAssocID="{CF5FF82C-2C33-4D3D-BEBC-C4210D11C525}" presName="textNode" presStyleLbl="node1" presStyleIdx="3" presStyleCnt="4">
        <dgm:presLayoutVars>
          <dgm:bulletEnabled val="1"/>
        </dgm:presLayoutVars>
      </dgm:prSet>
      <dgm:spPr/>
    </dgm:pt>
  </dgm:ptLst>
  <dgm:cxnLst>
    <dgm:cxn modelId="{879FCA05-170D-415F-9680-90E2ECF8403C}" srcId="{FEBBA93B-19E7-402C-8C55-8F04165684B3}" destId="{CF5FF82C-2C33-4D3D-BEBC-C4210D11C525}" srcOrd="3" destOrd="0" parTransId="{FB250B42-5E83-4E32-843A-E6AA38243280}" sibTransId="{DE2172AB-B3C0-40A9-98D9-91EFB927D875}"/>
    <dgm:cxn modelId="{21873730-6CE2-421D-850B-034A23B77CD2}" type="presOf" srcId="{25F4348B-CCDD-4F93-91BE-56EB8BB9C2A4}" destId="{C04E7B6B-0A61-478E-B7B6-12CADE2FCF99}" srcOrd="0" destOrd="0" presId="urn:microsoft.com/office/officeart/2005/8/layout/hProcess9"/>
    <dgm:cxn modelId="{E7507234-3D2A-40FE-8A76-A2FA5C70826F}" srcId="{FEBBA93B-19E7-402C-8C55-8F04165684B3}" destId="{729F8964-3211-4347-BA64-5AE4DB339FD3}" srcOrd="2" destOrd="0" parTransId="{0B2A8F40-4F0C-4481-A44F-113B0D1B2634}" sibTransId="{F8D4830D-86AB-472F-B6F3-305E38298204}"/>
    <dgm:cxn modelId="{FE10AE45-52A9-4BB9-B248-F1D59CA7F2F2}" type="presOf" srcId="{CF5FF82C-2C33-4D3D-BEBC-C4210D11C525}" destId="{88108E1F-A6F5-41B3-8806-2139CDBCC9E4}" srcOrd="0" destOrd="0" presId="urn:microsoft.com/office/officeart/2005/8/layout/hProcess9"/>
    <dgm:cxn modelId="{56D79E82-55CF-4565-9E7D-90B3A8519204}" srcId="{FEBBA93B-19E7-402C-8C55-8F04165684B3}" destId="{25F4348B-CCDD-4F93-91BE-56EB8BB9C2A4}" srcOrd="0" destOrd="0" parTransId="{72638FDD-1A68-47A1-8A71-7438A500390F}" sibTransId="{67E40048-A70A-4E67-856E-D6EE7B2FE1CF}"/>
    <dgm:cxn modelId="{48887A8B-08BB-42A2-A46C-73870567E9BF}" type="presOf" srcId="{729F8964-3211-4347-BA64-5AE4DB339FD3}" destId="{64F8EB4B-B48D-44FA-8738-E56591103C43}" srcOrd="0" destOrd="0" presId="urn:microsoft.com/office/officeart/2005/8/layout/hProcess9"/>
    <dgm:cxn modelId="{E4B174BE-9BA1-4A6C-8511-87903C566D25}" type="presOf" srcId="{86D1798C-2C9C-4684-BF34-47B665201FB5}" destId="{A968423D-BA01-4D22-B4BB-D590ABC72DDA}" srcOrd="0" destOrd="0" presId="urn:microsoft.com/office/officeart/2005/8/layout/hProcess9"/>
    <dgm:cxn modelId="{C0D9D8CC-8437-44F2-9AA8-DE3D070F45E2}" srcId="{FEBBA93B-19E7-402C-8C55-8F04165684B3}" destId="{86D1798C-2C9C-4684-BF34-47B665201FB5}" srcOrd="1" destOrd="0" parTransId="{4A7AA927-C3CC-4109-92A5-BCB33C7B53B8}" sibTransId="{F2EC994C-D0B2-4BB1-998B-9FD63477B4AA}"/>
    <dgm:cxn modelId="{426B69E1-5FD2-45B0-A0E5-0B2908584607}" type="presOf" srcId="{FEBBA93B-19E7-402C-8C55-8F04165684B3}" destId="{649434B0-0148-47A8-BD54-E0C8DDC8745A}" srcOrd="0" destOrd="0" presId="urn:microsoft.com/office/officeart/2005/8/layout/hProcess9"/>
    <dgm:cxn modelId="{22C5D49D-B316-4FD9-86F0-B239C63274B3}" type="presParOf" srcId="{649434B0-0148-47A8-BD54-E0C8DDC8745A}" destId="{3D1C8396-72EC-4AE4-86EA-0A0B13E40005}" srcOrd="0" destOrd="0" presId="urn:microsoft.com/office/officeart/2005/8/layout/hProcess9"/>
    <dgm:cxn modelId="{DAD551C2-383B-402F-90E8-B4BE4769CBC7}" type="presParOf" srcId="{649434B0-0148-47A8-BD54-E0C8DDC8745A}" destId="{94B5F4B2-4AE0-49B3-B1BD-3037034A86B2}" srcOrd="1" destOrd="0" presId="urn:microsoft.com/office/officeart/2005/8/layout/hProcess9"/>
    <dgm:cxn modelId="{004486D2-06A1-4082-8AC5-ECC3A95CD986}" type="presParOf" srcId="{94B5F4B2-4AE0-49B3-B1BD-3037034A86B2}" destId="{C04E7B6B-0A61-478E-B7B6-12CADE2FCF99}" srcOrd="0" destOrd="0" presId="urn:microsoft.com/office/officeart/2005/8/layout/hProcess9"/>
    <dgm:cxn modelId="{B2544BB9-6E7B-406B-8A26-25BC8CE9E8C6}" type="presParOf" srcId="{94B5F4B2-4AE0-49B3-B1BD-3037034A86B2}" destId="{1A8FFC08-C416-4C89-92C0-58011CC7FF74}" srcOrd="1" destOrd="0" presId="urn:microsoft.com/office/officeart/2005/8/layout/hProcess9"/>
    <dgm:cxn modelId="{035007A2-21CA-4989-95F1-D64E9AF4FE64}" type="presParOf" srcId="{94B5F4B2-4AE0-49B3-B1BD-3037034A86B2}" destId="{A968423D-BA01-4D22-B4BB-D590ABC72DDA}" srcOrd="2" destOrd="0" presId="urn:microsoft.com/office/officeart/2005/8/layout/hProcess9"/>
    <dgm:cxn modelId="{E28B5675-ACE2-4DCD-A25B-62ACD6B38137}" type="presParOf" srcId="{94B5F4B2-4AE0-49B3-B1BD-3037034A86B2}" destId="{CF39B1D5-5A88-4E0F-949E-57C61F7A31A9}" srcOrd="3" destOrd="0" presId="urn:microsoft.com/office/officeart/2005/8/layout/hProcess9"/>
    <dgm:cxn modelId="{17A054C4-2777-4624-84F4-30BA3092D7CE}" type="presParOf" srcId="{94B5F4B2-4AE0-49B3-B1BD-3037034A86B2}" destId="{64F8EB4B-B48D-44FA-8738-E56591103C43}" srcOrd="4" destOrd="0" presId="urn:microsoft.com/office/officeart/2005/8/layout/hProcess9"/>
    <dgm:cxn modelId="{2E745C11-E5FB-43E3-964B-E60ABFB4835E}" type="presParOf" srcId="{94B5F4B2-4AE0-49B3-B1BD-3037034A86B2}" destId="{CDA2D21C-2740-4AFB-8C19-10970B85F29C}" srcOrd="5" destOrd="0" presId="urn:microsoft.com/office/officeart/2005/8/layout/hProcess9"/>
    <dgm:cxn modelId="{B85F4EE2-1444-4D67-9928-D30561405FAD}" type="presParOf" srcId="{94B5F4B2-4AE0-49B3-B1BD-3037034A86B2}" destId="{88108E1F-A6F5-41B3-8806-2139CDBCC9E4}"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BB414-B4C4-4E3B-AE64-5D757CB9992E}">
      <dsp:nvSpPr>
        <dsp:cNvPr id="0" name=""/>
        <dsp:cNvSpPr/>
      </dsp:nvSpPr>
      <dsp:spPr>
        <a:xfrm>
          <a:off x="3593" y="1006385"/>
          <a:ext cx="2161220" cy="2593464"/>
        </a:xfrm>
        <a:prstGeom prst="roundRect">
          <a:avLst>
            <a:gd name="adj" fmla="val 5000"/>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89154" rIns="115570" bIns="0" numCol="1" spcCol="1270" anchor="t" anchorCtr="0">
          <a:noAutofit/>
        </a:bodyPr>
        <a:lstStyle/>
        <a:p>
          <a:pPr marL="0" lvl="0" indent="0" algn="r" defTabSz="1155700">
            <a:lnSpc>
              <a:spcPct val="90000"/>
            </a:lnSpc>
            <a:spcBef>
              <a:spcPct val="0"/>
            </a:spcBef>
            <a:spcAft>
              <a:spcPct val="35000"/>
            </a:spcAft>
            <a:buNone/>
          </a:pPr>
          <a:r>
            <a:rPr lang="en-US" sz="2600" kern="1200" dirty="0"/>
            <a:t>First</a:t>
          </a:r>
        </a:p>
      </dsp:txBody>
      <dsp:txXfrm rot="16200000">
        <a:off x="-843605" y="1853584"/>
        <a:ext cx="2126640" cy="432244"/>
      </dsp:txXfrm>
    </dsp:sp>
    <dsp:sp modelId="{646D7FAF-41B3-4CB2-8CED-CDE2B8DFF4FF}">
      <dsp:nvSpPr>
        <dsp:cNvPr id="0" name=""/>
        <dsp:cNvSpPr/>
      </dsp:nvSpPr>
      <dsp:spPr>
        <a:xfrm>
          <a:off x="435837" y="1006385"/>
          <a:ext cx="1610109" cy="2593464"/>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a:lnSpc>
              <a:spcPct val="90000"/>
            </a:lnSpc>
            <a:spcBef>
              <a:spcPct val="0"/>
            </a:spcBef>
            <a:spcAft>
              <a:spcPct val="35000"/>
            </a:spcAft>
            <a:buNone/>
          </a:pPr>
          <a:r>
            <a:rPr lang="en-US" sz="3000" kern="1200" dirty="0"/>
            <a:t>Course Objective</a:t>
          </a:r>
        </a:p>
      </dsp:txBody>
      <dsp:txXfrm>
        <a:off x="435837" y="1006385"/>
        <a:ext cx="1610109" cy="2593464"/>
      </dsp:txXfrm>
    </dsp:sp>
    <dsp:sp modelId="{105E0F81-53FA-4F88-9E36-7A4185262A4F}">
      <dsp:nvSpPr>
        <dsp:cNvPr id="0" name=""/>
        <dsp:cNvSpPr/>
      </dsp:nvSpPr>
      <dsp:spPr>
        <a:xfrm>
          <a:off x="2240456" y="1006385"/>
          <a:ext cx="2161220" cy="2593464"/>
        </a:xfrm>
        <a:prstGeom prst="roundRect">
          <a:avLst>
            <a:gd name="adj" fmla="val 5000"/>
          </a:avLst>
        </a:prstGeom>
        <a:gradFill rotWithShape="0">
          <a:gsLst>
            <a:gs pos="0">
              <a:schemeClr val="accent1">
                <a:alpha val="90000"/>
                <a:hueOff val="0"/>
                <a:satOff val="0"/>
                <a:lumOff val="0"/>
                <a:alphaOff val="-13333"/>
                <a:shade val="51000"/>
                <a:satMod val="130000"/>
              </a:schemeClr>
            </a:gs>
            <a:gs pos="80000">
              <a:schemeClr val="accent1">
                <a:alpha val="90000"/>
                <a:hueOff val="0"/>
                <a:satOff val="0"/>
                <a:lumOff val="0"/>
                <a:alphaOff val="-13333"/>
                <a:shade val="93000"/>
                <a:satMod val="130000"/>
              </a:schemeClr>
            </a:gs>
            <a:gs pos="100000">
              <a:schemeClr val="accent1">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89154" rIns="115570" bIns="0" numCol="1" spcCol="1270" anchor="t" anchorCtr="0">
          <a:noAutofit/>
        </a:bodyPr>
        <a:lstStyle/>
        <a:p>
          <a:pPr marL="0" lvl="0" indent="0" algn="r" defTabSz="1155700">
            <a:lnSpc>
              <a:spcPct val="90000"/>
            </a:lnSpc>
            <a:spcBef>
              <a:spcPct val="0"/>
            </a:spcBef>
            <a:spcAft>
              <a:spcPct val="35000"/>
            </a:spcAft>
            <a:buNone/>
          </a:pPr>
          <a:r>
            <a:rPr lang="en-US" sz="2600" kern="1200" dirty="0"/>
            <a:t>Second</a:t>
          </a:r>
        </a:p>
      </dsp:txBody>
      <dsp:txXfrm rot="16200000">
        <a:off x="1393257" y="1853584"/>
        <a:ext cx="2126640" cy="432244"/>
      </dsp:txXfrm>
    </dsp:sp>
    <dsp:sp modelId="{B38F2B57-25B9-4C81-922D-AFE0844F8A71}">
      <dsp:nvSpPr>
        <dsp:cNvPr id="0" name=""/>
        <dsp:cNvSpPr/>
      </dsp:nvSpPr>
      <dsp:spPr>
        <a:xfrm rot="5400000">
          <a:off x="2060714" y="3067354"/>
          <a:ext cx="381095" cy="324183"/>
        </a:xfrm>
        <a:prstGeom prst="flowChartExtract">
          <a:avLst/>
        </a:prstGeom>
        <a:solidFill>
          <a:schemeClr val="lt1">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714BD284-BBDD-4E0C-A5AD-4F656D7ABBC3}">
      <dsp:nvSpPr>
        <dsp:cNvPr id="0" name=""/>
        <dsp:cNvSpPr/>
      </dsp:nvSpPr>
      <dsp:spPr>
        <a:xfrm>
          <a:off x="2672700" y="1006385"/>
          <a:ext cx="1610109" cy="2593464"/>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a:lnSpc>
              <a:spcPct val="90000"/>
            </a:lnSpc>
            <a:spcBef>
              <a:spcPct val="0"/>
            </a:spcBef>
            <a:spcAft>
              <a:spcPct val="35000"/>
            </a:spcAft>
            <a:buNone/>
          </a:pPr>
          <a:r>
            <a:rPr lang="en-US" sz="3000" kern="1200" dirty="0"/>
            <a:t>Lesson Objective</a:t>
          </a:r>
        </a:p>
      </dsp:txBody>
      <dsp:txXfrm>
        <a:off x="2672700" y="1006385"/>
        <a:ext cx="1610109" cy="2593464"/>
      </dsp:txXfrm>
    </dsp:sp>
    <dsp:sp modelId="{FA87B55C-20C8-437D-B73C-91DEDD6A63F6}">
      <dsp:nvSpPr>
        <dsp:cNvPr id="0" name=""/>
        <dsp:cNvSpPr/>
      </dsp:nvSpPr>
      <dsp:spPr>
        <a:xfrm>
          <a:off x="4477319" y="1006385"/>
          <a:ext cx="2161220" cy="2593464"/>
        </a:xfrm>
        <a:prstGeom prst="roundRect">
          <a:avLst>
            <a:gd name="adj" fmla="val 5000"/>
          </a:avLst>
        </a:prstGeom>
        <a:gradFill rotWithShape="0">
          <a:gsLst>
            <a:gs pos="0">
              <a:schemeClr val="accent1">
                <a:alpha val="90000"/>
                <a:hueOff val="0"/>
                <a:satOff val="0"/>
                <a:lumOff val="0"/>
                <a:alphaOff val="-26667"/>
                <a:shade val="51000"/>
                <a:satMod val="130000"/>
              </a:schemeClr>
            </a:gs>
            <a:gs pos="80000">
              <a:schemeClr val="accent1">
                <a:alpha val="90000"/>
                <a:hueOff val="0"/>
                <a:satOff val="0"/>
                <a:lumOff val="0"/>
                <a:alphaOff val="-26667"/>
                <a:shade val="93000"/>
                <a:satMod val="130000"/>
              </a:schemeClr>
            </a:gs>
            <a:gs pos="100000">
              <a:schemeClr val="accent1">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89154" rIns="115570" bIns="0" numCol="1" spcCol="1270" anchor="t" anchorCtr="0">
          <a:noAutofit/>
        </a:bodyPr>
        <a:lstStyle/>
        <a:p>
          <a:pPr marL="0" lvl="0" indent="0" algn="r" defTabSz="1155700">
            <a:lnSpc>
              <a:spcPct val="90000"/>
            </a:lnSpc>
            <a:spcBef>
              <a:spcPct val="0"/>
            </a:spcBef>
            <a:spcAft>
              <a:spcPct val="35000"/>
            </a:spcAft>
            <a:buNone/>
          </a:pPr>
          <a:r>
            <a:rPr lang="en-US" sz="2600" kern="1200" dirty="0"/>
            <a:t>Third</a:t>
          </a:r>
        </a:p>
      </dsp:txBody>
      <dsp:txXfrm rot="16200000">
        <a:off x="3630120" y="1853584"/>
        <a:ext cx="2126640" cy="432244"/>
      </dsp:txXfrm>
    </dsp:sp>
    <dsp:sp modelId="{C3660CE2-095E-4F04-8ED9-FF1C9502B0C1}">
      <dsp:nvSpPr>
        <dsp:cNvPr id="0" name=""/>
        <dsp:cNvSpPr/>
      </dsp:nvSpPr>
      <dsp:spPr>
        <a:xfrm rot="5400000">
          <a:off x="4297577" y="3067354"/>
          <a:ext cx="381095" cy="324183"/>
        </a:xfrm>
        <a:prstGeom prst="flowChartExtract">
          <a:avLst/>
        </a:prstGeom>
        <a:solidFill>
          <a:schemeClr val="lt1">
            <a:hueOff val="0"/>
            <a:satOff val="0"/>
            <a:lumOff val="0"/>
            <a:alphaOff val="0"/>
          </a:schemeClr>
        </a:solidFill>
        <a:ln w="9525" cap="flat" cmpd="sng" algn="ctr">
          <a:solidFill>
            <a:schemeClr val="accent1">
              <a:alpha val="90000"/>
              <a:hueOff val="0"/>
              <a:satOff val="0"/>
              <a:lumOff val="0"/>
              <a:alphaOff val="-2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F985BDE-7771-44B0-8BBC-9E70503A4F18}">
      <dsp:nvSpPr>
        <dsp:cNvPr id="0" name=""/>
        <dsp:cNvSpPr/>
      </dsp:nvSpPr>
      <dsp:spPr>
        <a:xfrm>
          <a:off x="4909563" y="1006385"/>
          <a:ext cx="1610109" cy="2593464"/>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a:lnSpc>
              <a:spcPct val="90000"/>
            </a:lnSpc>
            <a:spcBef>
              <a:spcPct val="0"/>
            </a:spcBef>
            <a:spcAft>
              <a:spcPct val="35000"/>
            </a:spcAft>
            <a:buNone/>
          </a:pPr>
          <a:r>
            <a:rPr lang="en-US" sz="3000" kern="1200" dirty="0"/>
            <a:t>How it will be assessed</a:t>
          </a:r>
        </a:p>
      </dsp:txBody>
      <dsp:txXfrm>
        <a:off x="4909563" y="1006385"/>
        <a:ext cx="1610109" cy="2593464"/>
      </dsp:txXfrm>
    </dsp:sp>
    <dsp:sp modelId="{3CE5BF9D-4238-4E0F-9DE1-067DE828F04E}">
      <dsp:nvSpPr>
        <dsp:cNvPr id="0" name=""/>
        <dsp:cNvSpPr/>
      </dsp:nvSpPr>
      <dsp:spPr>
        <a:xfrm>
          <a:off x="6717775" y="1006385"/>
          <a:ext cx="2161220" cy="2593464"/>
        </a:xfrm>
        <a:prstGeom prst="roundRect">
          <a:avLst>
            <a:gd name="adj" fmla="val 5000"/>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89154" rIns="115570" bIns="0" numCol="1" spcCol="1270" anchor="t" anchorCtr="0">
          <a:noAutofit/>
        </a:bodyPr>
        <a:lstStyle/>
        <a:p>
          <a:pPr marL="0" lvl="0" indent="0" algn="r" defTabSz="1155700">
            <a:lnSpc>
              <a:spcPct val="90000"/>
            </a:lnSpc>
            <a:spcBef>
              <a:spcPct val="0"/>
            </a:spcBef>
            <a:spcAft>
              <a:spcPct val="35000"/>
            </a:spcAft>
            <a:buNone/>
          </a:pPr>
          <a:r>
            <a:rPr lang="en-US" sz="2600" kern="1200" dirty="0"/>
            <a:t>Fourth</a:t>
          </a:r>
        </a:p>
      </dsp:txBody>
      <dsp:txXfrm rot="16200000">
        <a:off x="5870577" y="1853584"/>
        <a:ext cx="2126640" cy="432244"/>
      </dsp:txXfrm>
    </dsp:sp>
    <dsp:sp modelId="{E754B16F-CDE8-4F13-86B9-34A43A3B284F}">
      <dsp:nvSpPr>
        <dsp:cNvPr id="0" name=""/>
        <dsp:cNvSpPr/>
      </dsp:nvSpPr>
      <dsp:spPr>
        <a:xfrm rot="5400000">
          <a:off x="6534440" y="3067354"/>
          <a:ext cx="381095" cy="324183"/>
        </a:xfrm>
        <a:prstGeom prst="flowChartExtract">
          <a:avLst/>
        </a:prstGeom>
        <a:solidFill>
          <a:schemeClr val="lt1">
            <a:hueOff val="0"/>
            <a:satOff val="0"/>
            <a:lumOff val="0"/>
            <a:alphaOff val="0"/>
          </a:schemeClr>
        </a:solidFill>
        <a:ln w="9525" cap="flat" cmpd="sng" algn="ctr">
          <a:solidFill>
            <a:schemeClr val="accent1">
              <a:alpha val="90000"/>
              <a:hueOff val="0"/>
              <a:satOff val="0"/>
              <a:lumOff val="0"/>
              <a:alphaOff val="-4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9F39F49-3261-4429-AE29-0E34B3865A7C}">
      <dsp:nvSpPr>
        <dsp:cNvPr id="0" name=""/>
        <dsp:cNvSpPr/>
      </dsp:nvSpPr>
      <dsp:spPr>
        <a:xfrm>
          <a:off x="7150019" y="1006385"/>
          <a:ext cx="1610109" cy="2593464"/>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a:lnSpc>
              <a:spcPct val="90000"/>
            </a:lnSpc>
            <a:spcBef>
              <a:spcPct val="0"/>
            </a:spcBef>
            <a:spcAft>
              <a:spcPct val="35000"/>
            </a:spcAft>
            <a:buNone/>
          </a:pPr>
          <a:r>
            <a:rPr lang="en-US" sz="3000" kern="1200" dirty="0"/>
            <a:t>Activity/ Content</a:t>
          </a:r>
        </a:p>
      </dsp:txBody>
      <dsp:txXfrm>
        <a:off x="7150019" y="1006385"/>
        <a:ext cx="1610109" cy="2593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C8396-72EC-4AE4-86EA-0A0B13E40005}">
      <dsp:nvSpPr>
        <dsp:cNvPr id="0" name=""/>
        <dsp:cNvSpPr/>
      </dsp:nvSpPr>
      <dsp:spPr>
        <a:xfrm>
          <a:off x="666120" y="0"/>
          <a:ext cx="7549365" cy="4534674"/>
        </a:xfrm>
        <a:prstGeom prs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04E7B6B-0A61-478E-B7B6-12CADE2FCF99}">
      <dsp:nvSpPr>
        <dsp:cNvPr id="0" name=""/>
        <dsp:cNvSpPr/>
      </dsp:nvSpPr>
      <dsp:spPr>
        <a:xfrm>
          <a:off x="4445" y="1360402"/>
          <a:ext cx="2138004" cy="181386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Must show mastery of content</a:t>
          </a:r>
        </a:p>
      </dsp:txBody>
      <dsp:txXfrm>
        <a:off x="92991" y="1448948"/>
        <a:ext cx="1960912" cy="1636777"/>
      </dsp:txXfrm>
    </dsp:sp>
    <dsp:sp modelId="{A968423D-BA01-4D22-B4BB-D590ABC72DDA}">
      <dsp:nvSpPr>
        <dsp:cNvPr id="0" name=""/>
        <dsp:cNvSpPr/>
      </dsp:nvSpPr>
      <dsp:spPr>
        <a:xfrm>
          <a:off x="2249349" y="1360402"/>
          <a:ext cx="2138004" cy="1813869"/>
        </a:xfrm>
        <a:prstGeom prst="roundRect">
          <a:avLst/>
        </a:prstGeom>
        <a:gradFill rotWithShape="0">
          <a:gsLst>
            <a:gs pos="0">
              <a:schemeClr val="accent2">
                <a:hueOff val="-3462910"/>
                <a:satOff val="-22402"/>
                <a:lumOff val="11045"/>
                <a:alphaOff val="0"/>
                <a:shade val="51000"/>
                <a:satMod val="130000"/>
              </a:schemeClr>
            </a:gs>
            <a:gs pos="80000">
              <a:schemeClr val="accent2">
                <a:hueOff val="-3462910"/>
                <a:satOff val="-22402"/>
                <a:lumOff val="11045"/>
                <a:alphaOff val="0"/>
                <a:shade val="93000"/>
                <a:satMod val="130000"/>
              </a:schemeClr>
            </a:gs>
            <a:gs pos="100000">
              <a:schemeClr val="accent2">
                <a:hueOff val="-3462910"/>
                <a:satOff val="-22402"/>
                <a:lumOff val="110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Specific &amp; descriptive criteria for evaluation</a:t>
          </a:r>
        </a:p>
      </dsp:txBody>
      <dsp:txXfrm>
        <a:off x="2337895" y="1448948"/>
        <a:ext cx="1960912" cy="1636777"/>
      </dsp:txXfrm>
    </dsp:sp>
    <dsp:sp modelId="{64F8EB4B-B48D-44FA-8738-E56591103C43}">
      <dsp:nvSpPr>
        <dsp:cNvPr id="0" name=""/>
        <dsp:cNvSpPr/>
      </dsp:nvSpPr>
      <dsp:spPr>
        <a:xfrm>
          <a:off x="4494253" y="1360402"/>
          <a:ext cx="2138004" cy="1813869"/>
        </a:xfrm>
        <a:prstGeom prst="roundRect">
          <a:avLst/>
        </a:prstGeom>
        <a:gradFill rotWithShape="0">
          <a:gsLst>
            <a:gs pos="0">
              <a:schemeClr val="accent2">
                <a:hueOff val="-6925819"/>
                <a:satOff val="-44805"/>
                <a:lumOff val="22091"/>
                <a:alphaOff val="0"/>
                <a:shade val="51000"/>
                <a:satMod val="130000"/>
              </a:schemeClr>
            </a:gs>
            <a:gs pos="80000">
              <a:schemeClr val="accent2">
                <a:hueOff val="-6925819"/>
                <a:satOff val="-44805"/>
                <a:lumOff val="22091"/>
                <a:alphaOff val="0"/>
                <a:shade val="93000"/>
                <a:satMod val="130000"/>
              </a:schemeClr>
            </a:gs>
            <a:gs pos="100000">
              <a:schemeClr val="accent2">
                <a:hueOff val="-6925819"/>
                <a:satOff val="-44805"/>
                <a:lumOff val="220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Multiple assessments strategies</a:t>
          </a:r>
        </a:p>
      </dsp:txBody>
      <dsp:txXfrm>
        <a:off x="4582799" y="1448948"/>
        <a:ext cx="1960912" cy="1636777"/>
      </dsp:txXfrm>
    </dsp:sp>
    <dsp:sp modelId="{88108E1F-A6F5-41B3-8806-2139CDBCC9E4}">
      <dsp:nvSpPr>
        <dsp:cNvPr id="0" name=""/>
        <dsp:cNvSpPr/>
      </dsp:nvSpPr>
      <dsp:spPr>
        <a:xfrm>
          <a:off x="6739157" y="1360402"/>
          <a:ext cx="2138004" cy="1813869"/>
        </a:xfrm>
        <a:prstGeom prst="roundRect">
          <a:avLst/>
        </a:prstGeom>
        <a:gradFill rotWithShape="0">
          <a:gsLst>
            <a:gs pos="0">
              <a:schemeClr val="accent2">
                <a:hueOff val="-10388729"/>
                <a:satOff val="-67207"/>
                <a:lumOff val="33136"/>
                <a:alphaOff val="0"/>
                <a:shade val="51000"/>
                <a:satMod val="130000"/>
              </a:schemeClr>
            </a:gs>
            <a:gs pos="80000">
              <a:schemeClr val="accent2">
                <a:hueOff val="-10388729"/>
                <a:satOff val="-67207"/>
                <a:lumOff val="33136"/>
                <a:alphaOff val="0"/>
                <a:shade val="93000"/>
                <a:satMod val="130000"/>
              </a:schemeClr>
            </a:gs>
            <a:gs pos="100000">
              <a:schemeClr val="accent2">
                <a:hueOff val="-10388729"/>
                <a:satOff val="-67207"/>
                <a:lumOff val="331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Frequent, substantive, &amp; timely feedback</a:t>
          </a:r>
        </a:p>
      </dsp:txBody>
      <dsp:txXfrm>
        <a:off x="6827703" y="1448948"/>
        <a:ext cx="1960912" cy="16367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5D296-C822-410D-A705-913C4C40741A}">
      <dsp:nvSpPr>
        <dsp:cNvPr id="0" name=""/>
        <dsp:cNvSpPr/>
      </dsp:nvSpPr>
      <dsp:spPr>
        <a:xfrm>
          <a:off x="2873089" y="2094496"/>
          <a:ext cx="1595146" cy="159514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Student</a:t>
          </a:r>
        </a:p>
      </dsp:txBody>
      <dsp:txXfrm>
        <a:off x="3106693" y="2328100"/>
        <a:ext cx="1127938" cy="1127938"/>
      </dsp:txXfrm>
    </dsp:sp>
    <dsp:sp modelId="{759910B2-DF88-452B-B3D7-C41B4E23939F}">
      <dsp:nvSpPr>
        <dsp:cNvPr id="0" name=""/>
        <dsp:cNvSpPr/>
      </dsp:nvSpPr>
      <dsp:spPr>
        <a:xfrm rot="16200000">
          <a:off x="3430266" y="1834545"/>
          <a:ext cx="480792" cy="39110"/>
        </a:xfrm>
        <a:custGeom>
          <a:avLst/>
          <a:gdLst/>
          <a:ahLst/>
          <a:cxnLst/>
          <a:rect l="0" t="0" r="0" b="0"/>
          <a:pathLst>
            <a:path>
              <a:moveTo>
                <a:pt x="0" y="19555"/>
              </a:moveTo>
              <a:lnTo>
                <a:pt x="480792" y="1955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58642" y="1842080"/>
        <a:ext cx="24039" cy="24039"/>
      </dsp:txXfrm>
    </dsp:sp>
    <dsp:sp modelId="{66B89CC3-457D-4D89-9766-9B330B2FCFEF}">
      <dsp:nvSpPr>
        <dsp:cNvPr id="0" name=""/>
        <dsp:cNvSpPr/>
      </dsp:nvSpPr>
      <dsp:spPr>
        <a:xfrm>
          <a:off x="2873089" y="18557"/>
          <a:ext cx="1595146" cy="159514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Peer</a:t>
          </a:r>
        </a:p>
      </dsp:txBody>
      <dsp:txXfrm>
        <a:off x="3106693" y="252161"/>
        <a:ext cx="1127938" cy="1127938"/>
      </dsp:txXfrm>
    </dsp:sp>
    <dsp:sp modelId="{C317BBDD-632A-42B2-9C80-5D78DCA83C81}">
      <dsp:nvSpPr>
        <dsp:cNvPr id="0" name=""/>
        <dsp:cNvSpPr/>
      </dsp:nvSpPr>
      <dsp:spPr>
        <a:xfrm rot="1800000">
          <a:off x="4329174" y="3391499"/>
          <a:ext cx="480792" cy="39110"/>
        </a:xfrm>
        <a:custGeom>
          <a:avLst/>
          <a:gdLst/>
          <a:ahLst/>
          <a:cxnLst/>
          <a:rect l="0" t="0" r="0" b="0"/>
          <a:pathLst>
            <a:path>
              <a:moveTo>
                <a:pt x="0" y="19555"/>
              </a:moveTo>
              <a:lnTo>
                <a:pt x="480792" y="1955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57550" y="3399035"/>
        <a:ext cx="24039" cy="24039"/>
      </dsp:txXfrm>
    </dsp:sp>
    <dsp:sp modelId="{32183F68-BC92-48B6-ADC8-6A53B71B2BEB}">
      <dsp:nvSpPr>
        <dsp:cNvPr id="0" name=""/>
        <dsp:cNvSpPr/>
      </dsp:nvSpPr>
      <dsp:spPr>
        <a:xfrm>
          <a:off x="4670905" y="3132466"/>
          <a:ext cx="1595146" cy="159514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Instructor</a:t>
          </a:r>
        </a:p>
      </dsp:txBody>
      <dsp:txXfrm>
        <a:off x="4904509" y="3366070"/>
        <a:ext cx="1127938" cy="1127938"/>
      </dsp:txXfrm>
    </dsp:sp>
    <dsp:sp modelId="{426F0F19-C1C5-40E4-AE89-32463BC205D7}">
      <dsp:nvSpPr>
        <dsp:cNvPr id="0" name=""/>
        <dsp:cNvSpPr/>
      </dsp:nvSpPr>
      <dsp:spPr>
        <a:xfrm rot="9000000">
          <a:off x="2531358" y="3391499"/>
          <a:ext cx="480792" cy="39110"/>
        </a:xfrm>
        <a:custGeom>
          <a:avLst/>
          <a:gdLst/>
          <a:ahLst/>
          <a:cxnLst/>
          <a:rect l="0" t="0" r="0" b="0"/>
          <a:pathLst>
            <a:path>
              <a:moveTo>
                <a:pt x="0" y="19555"/>
              </a:moveTo>
              <a:lnTo>
                <a:pt x="480792" y="1955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759734" y="3399035"/>
        <a:ext cx="24039" cy="24039"/>
      </dsp:txXfrm>
    </dsp:sp>
    <dsp:sp modelId="{E9F4F55F-E8CC-4FE6-AE95-2966B15F80D6}">
      <dsp:nvSpPr>
        <dsp:cNvPr id="0" name=""/>
        <dsp:cNvSpPr/>
      </dsp:nvSpPr>
      <dsp:spPr>
        <a:xfrm>
          <a:off x="1075272" y="3132466"/>
          <a:ext cx="1595146" cy="159514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Content</a:t>
          </a:r>
        </a:p>
      </dsp:txBody>
      <dsp:txXfrm>
        <a:off x="1308876" y="3366070"/>
        <a:ext cx="1127938" cy="11279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C8396-72EC-4AE4-86EA-0A0B13E40005}">
      <dsp:nvSpPr>
        <dsp:cNvPr id="0" name=""/>
        <dsp:cNvSpPr/>
      </dsp:nvSpPr>
      <dsp:spPr>
        <a:xfrm>
          <a:off x="666120" y="0"/>
          <a:ext cx="7549365" cy="4534674"/>
        </a:xfrm>
        <a:prstGeom prs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04E7B6B-0A61-478E-B7B6-12CADE2FCF99}">
      <dsp:nvSpPr>
        <dsp:cNvPr id="0" name=""/>
        <dsp:cNvSpPr/>
      </dsp:nvSpPr>
      <dsp:spPr>
        <a:xfrm>
          <a:off x="4445" y="1360402"/>
          <a:ext cx="2138004" cy="181386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Promote mastery of objectives</a:t>
          </a:r>
        </a:p>
      </dsp:txBody>
      <dsp:txXfrm>
        <a:off x="92991" y="1448948"/>
        <a:ext cx="1960912" cy="1636777"/>
      </dsp:txXfrm>
    </dsp:sp>
    <dsp:sp modelId="{A968423D-BA01-4D22-B4BB-D590ABC72DDA}">
      <dsp:nvSpPr>
        <dsp:cNvPr id="0" name=""/>
        <dsp:cNvSpPr/>
      </dsp:nvSpPr>
      <dsp:spPr>
        <a:xfrm>
          <a:off x="2249349" y="1360402"/>
          <a:ext cx="2138004" cy="1813869"/>
        </a:xfrm>
        <a:prstGeom prst="roundRect">
          <a:avLst/>
        </a:prstGeom>
        <a:gradFill rotWithShape="0">
          <a:gsLst>
            <a:gs pos="0">
              <a:schemeClr val="accent2">
                <a:hueOff val="-3462910"/>
                <a:satOff val="-22402"/>
                <a:lumOff val="11045"/>
                <a:alphaOff val="0"/>
                <a:shade val="51000"/>
                <a:satMod val="130000"/>
              </a:schemeClr>
            </a:gs>
            <a:gs pos="80000">
              <a:schemeClr val="accent2">
                <a:hueOff val="-3462910"/>
                <a:satOff val="-22402"/>
                <a:lumOff val="11045"/>
                <a:alphaOff val="0"/>
                <a:shade val="93000"/>
                <a:satMod val="130000"/>
              </a:schemeClr>
            </a:gs>
            <a:gs pos="100000">
              <a:schemeClr val="accent2">
                <a:hueOff val="-3462910"/>
                <a:satOff val="-22402"/>
                <a:lumOff val="110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Encourage engagement</a:t>
          </a:r>
        </a:p>
      </dsp:txBody>
      <dsp:txXfrm>
        <a:off x="2337895" y="1448948"/>
        <a:ext cx="1960912" cy="1636777"/>
      </dsp:txXfrm>
    </dsp:sp>
    <dsp:sp modelId="{64F8EB4B-B48D-44FA-8738-E56591103C43}">
      <dsp:nvSpPr>
        <dsp:cNvPr id="0" name=""/>
        <dsp:cNvSpPr/>
      </dsp:nvSpPr>
      <dsp:spPr>
        <a:xfrm>
          <a:off x="4494253" y="1360402"/>
          <a:ext cx="2138004" cy="1813869"/>
        </a:xfrm>
        <a:prstGeom prst="roundRect">
          <a:avLst/>
        </a:prstGeom>
        <a:gradFill rotWithShape="0">
          <a:gsLst>
            <a:gs pos="0">
              <a:schemeClr val="accent2">
                <a:hueOff val="-6925819"/>
                <a:satOff val="-44805"/>
                <a:lumOff val="22091"/>
                <a:alphaOff val="0"/>
                <a:shade val="51000"/>
                <a:satMod val="130000"/>
              </a:schemeClr>
            </a:gs>
            <a:gs pos="80000">
              <a:schemeClr val="accent2">
                <a:hueOff val="-6925819"/>
                <a:satOff val="-44805"/>
                <a:lumOff val="22091"/>
                <a:alphaOff val="0"/>
                <a:shade val="93000"/>
                <a:satMod val="130000"/>
              </a:schemeClr>
            </a:gs>
            <a:gs pos="100000">
              <a:schemeClr val="accent2">
                <a:hueOff val="-6925819"/>
                <a:satOff val="-44805"/>
                <a:lumOff val="220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Learner-Instructor</a:t>
          </a:r>
        </a:p>
        <a:p>
          <a:pPr marL="0" lvl="0" indent="0" algn="ctr" defTabSz="844550">
            <a:lnSpc>
              <a:spcPct val="90000"/>
            </a:lnSpc>
            <a:spcBef>
              <a:spcPct val="0"/>
            </a:spcBef>
            <a:spcAft>
              <a:spcPct val="35000"/>
            </a:spcAft>
            <a:buNone/>
          </a:pPr>
          <a:r>
            <a:rPr lang="en-US" sz="1900" kern="1200" dirty="0"/>
            <a:t>Learner-Content</a:t>
          </a:r>
        </a:p>
        <a:p>
          <a:pPr marL="0" lvl="0" indent="0" algn="ctr" defTabSz="844550">
            <a:lnSpc>
              <a:spcPct val="90000"/>
            </a:lnSpc>
            <a:spcBef>
              <a:spcPct val="0"/>
            </a:spcBef>
            <a:spcAft>
              <a:spcPct val="35000"/>
            </a:spcAft>
            <a:buNone/>
          </a:pPr>
          <a:r>
            <a:rPr lang="en-US" sz="1900" kern="1200" dirty="0"/>
            <a:t>Learner- Learner</a:t>
          </a:r>
        </a:p>
      </dsp:txBody>
      <dsp:txXfrm>
        <a:off x="4582799" y="1448948"/>
        <a:ext cx="1960912" cy="1636777"/>
      </dsp:txXfrm>
    </dsp:sp>
    <dsp:sp modelId="{88108E1F-A6F5-41B3-8806-2139CDBCC9E4}">
      <dsp:nvSpPr>
        <dsp:cNvPr id="0" name=""/>
        <dsp:cNvSpPr/>
      </dsp:nvSpPr>
      <dsp:spPr>
        <a:xfrm>
          <a:off x="6739157" y="1360402"/>
          <a:ext cx="2138004" cy="1813869"/>
        </a:xfrm>
        <a:prstGeom prst="roundRect">
          <a:avLst/>
        </a:prstGeom>
        <a:gradFill rotWithShape="0">
          <a:gsLst>
            <a:gs pos="0">
              <a:schemeClr val="accent2">
                <a:hueOff val="-10388729"/>
                <a:satOff val="-67207"/>
                <a:lumOff val="33136"/>
                <a:alphaOff val="0"/>
                <a:shade val="51000"/>
                <a:satMod val="130000"/>
              </a:schemeClr>
            </a:gs>
            <a:gs pos="80000">
              <a:schemeClr val="accent2">
                <a:hueOff val="-10388729"/>
                <a:satOff val="-67207"/>
                <a:lumOff val="33136"/>
                <a:alphaOff val="0"/>
                <a:shade val="93000"/>
                <a:satMod val="130000"/>
              </a:schemeClr>
            </a:gs>
            <a:gs pos="100000">
              <a:schemeClr val="accent2">
                <a:hueOff val="-10388729"/>
                <a:satOff val="-67207"/>
                <a:lumOff val="331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Clear expectations &amp; feedback</a:t>
          </a:r>
        </a:p>
      </dsp:txBody>
      <dsp:txXfrm>
        <a:off x="6827703" y="1448948"/>
        <a:ext cx="1960912" cy="163677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391775-80F8-3443-85A3-C405A4C89979}" type="datetimeFigureOut">
              <a:rPr lang="en-US" smtClean="0"/>
              <a:t>3/28/2017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618D80-6B0D-D440-94C1-179CFA1F208F}" type="slidenum">
              <a:rPr lang="en-US" smtClean="0"/>
              <a:t>‹#›</a:t>
            </a:fld>
            <a:endParaRPr lang="en-US"/>
          </a:p>
        </p:txBody>
      </p:sp>
    </p:spTree>
    <p:extLst>
      <p:ext uri="{BB962C8B-B14F-4D97-AF65-F5344CB8AC3E}">
        <p14:creationId xmlns:p14="http://schemas.microsoft.com/office/powerpoint/2010/main" val="8694984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E052E5-ED9F-9548-9367-788498FCD0C7}" type="datetimeFigureOut">
              <a:rPr lang="en-US" smtClean="0"/>
              <a:t>3/28/2017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A00346-CCC5-964A-81E4-787A8C93854B}" type="slidenum">
              <a:rPr lang="en-US" smtClean="0"/>
              <a:t>‹#›</a:t>
            </a:fld>
            <a:endParaRPr lang="en-US"/>
          </a:p>
        </p:txBody>
      </p:sp>
    </p:spTree>
    <p:extLst>
      <p:ext uri="{BB962C8B-B14F-4D97-AF65-F5344CB8AC3E}">
        <p14:creationId xmlns:p14="http://schemas.microsoft.com/office/powerpoint/2010/main" val="42229216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worldwarfighter.com/hajikamal/activity/_"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www.oercommons.org/" TargetMode="External"/><Relationship Id="rId4" Type="http://schemas.openxmlformats.org/officeDocument/2006/relationships/hyperlink" Target="http://elearningexamples.com/interactive-infographic-timeline-for-e-learning/"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A00346-CCC5-964A-81E4-787A8C93854B}" type="slidenum">
              <a:rPr lang="en-US" smtClean="0"/>
              <a:t>1</a:t>
            </a:fld>
            <a:endParaRPr lang="en-US"/>
          </a:p>
        </p:txBody>
      </p:sp>
    </p:spTree>
    <p:extLst>
      <p:ext uri="{BB962C8B-B14F-4D97-AF65-F5344CB8AC3E}">
        <p14:creationId xmlns:p14="http://schemas.microsoft.com/office/powerpoint/2010/main" val="1153282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Reflection Journal: Formative</a:t>
            </a:r>
            <a:r>
              <a:rPr lang="en-US" baseline="0" dirty="0"/>
              <a:t> &amp; Summative; can also apply to blogs: </a:t>
            </a:r>
            <a:r>
              <a:rPr lang="en-US" dirty="0"/>
              <a:t>https://drive.google.com/file/d/0B6KGjUdkIcd5c2VhZUNfZXpxbkE/view?usp=sharing</a:t>
            </a:r>
          </a:p>
          <a:p>
            <a:endParaRPr lang="en-US" dirty="0"/>
          </a:p>
          <a:p>
            <a:r>
              <a:rPr lang="en-US" dirty="0"/>
              <a:t>Formative:</a:t>
            </a:r>
            <a:r>
              <a:rPr lang="en-US" baseline="0" dirty="0"/>
              <a:t> 5 Minutes to Go: https://drive.google.com/file/d/0B6KGjUdkIcd5d0gtSFlDU1V3cDQ/view?usp=sharing</a:t>
            </a:r>
          </a:p>
          <a:p>
            <a:endParaRPr lang="en-US" baseline="0" dirty="0"/>
          </a:p>
          <a:p>
            <a:r>
              <a:rPr lang="en-US" baseline="0" dirty="0"/>
              <a:t>Discussions, Knowledge Checks (graded &amp; ungraded), practice quizzes</a:t>
            </a:r>
          </a:p>
          <a:p>
            <a:r>
              <a:rPr lang="en-US" baseline="0" dirty="0"/>
              <a:t>Note – quizzes should allow for multiple attempts so learners can gain content knowledge and demonstrate improvement</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1A00346-CCC5-964A-81E4-787A8C93854B}" type="slidenum">
              <a:rPr lang="en-US" smtClean="0"/>
              <a:t>20</a:t>
            </a:fld>
            <a:endParaRPr lang="en-US"/>
          </a:p>
        </p:txBody>
      </p:sp>
    </p:spTree>
    <p:extLst>
      <p:ext uri="{BB962C8B-B14F-4D97-AF65-F5344CB8AC3E}">
        <p14:creationId xmlns:p14="http://schemas.microsoft.com/office/powerpoint/2010/main" val="543208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Reflection Journal: Formative</a:t>
            </a:r>
            <a:r>
              <a:rPr lang="en-US" baseline="0" dirty="0"/>
              <a:t> &amp; Summative; can also apply to blogs: </a:t>
            </a:r>
            <a:r>
              <a:rPr lang="en-US" dirty="0"/>
              <a:t>https://drive.google.com/file/d/0B6KGjUdkIcd5c2VhZUNfZXpxbkE/view?usp=sharing</a:t>
            </a:r>
          </a:p>
          <a:p>
            <a:endParaRPr lang="en-US" dirty="0"/>
          </a:p>
          <a:p>
            <a:r>
              <a:rPr lang="en-US" dirty="0" err="1"/>
              <a:t>Scaffolded</a:t>
            </a:r>
            <a:r>
              <a:rPr lang="en-US" dirty="0"/>
              <a:t>,</a:t>
            </a:r>
            <a:r>
              <a:rPr lang="en-US" baseline="0" dirty="0"/>
              <a:t> room to demonstrate, choices, personalization, </a:t>
            </a:r>
          </a:p>
          <a:p>
            <a:endParaRPr lang="en-US" baseline="0" dirty="0"/>
          </a:p>
          <a:p>
            <a:r>
              <a:rPr lang="en-US" baseline="0" dirty="0"/>
              <a:t>Examples: </a:t>
            </a:r>
            <a:endParaRPr lang="en-US" dirty="0"/>
          </a:p>
          <a:p>
            <a:r>
              <a:rPr lang="en-US" dirty="0" err="1"/>
              <a:t>ePortfolios</a:t>
            </a:r>
            <a:endParaRPr lang="en-US" dirty="0"/>
          </a:p>
          <a:p>
            <a:r>
              <a:rPr lang="en-US" dirty="0"/>
              <a:t>PLE/PLNs</a:t>
            </a:r>
          </a:p>
          <a:p>
            <a:r>
              <a:rPr lang="en-US" dirty="0"/>
              <a:t>Exams (minimal)</a:t>
            </a:r>
          </a:p>
          <a:p>
            <a:r>
              <a:rPr lang="en-US" dirty="0"/>
              <a:t>Research papers</a:t>
            </a:r>
          </a:p>
          <a:p>
            <a:r>
              <a:rPr lang="en-US" dirty="0"/>
              <a:t>Presentations &amp; curation projects</a:t>
            </a:r>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1A00346-CCC5-964A-81E4-787A8C93854B}" type="slidenum">
              <a:rPr lang="en-US" smtClean="0"/>
              <a:t>21</a:t>
            </a:fld>
            <a:endParaRPr lang="en-US"/>
          </a:p>
        </p:txBody>
      </p:sp>
    </p:spTree>
    <p:extLst>
      <p:ext uri="{BB962C8B-B14F-4D97-AF65-F5344CB8AC3E}">
        <p14:creationId xmlns:p14="http://schemas.microsoft.com/office/powerpoint/2010/main" val="2368296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Reflection Journal: Formative</a:t>
            </a:r>
            <a:r>
              <a:rPr lang="en-US" baseline="0" dirty="0"/>
              <a:t> &amp; Summative; can also apply to blogs: </a:t>
            </a:r>
            <a:r>
              <a:rPr lang="en-US" dirty="0"/>
              <a:t>https://drive.google.com/file/d/0B6KGjUdkIcd5c2VhZUNfZXpxbkE/view?usp=sharing</a:t>
            </a:r>
          </a:p>
          <a:p>
            <a:endParaRPr lang="en-US" dirty="0"/>
          </a:p>
          <a:p>
            <a:endParaRPr lang="en-US" baseline="0" dirty="0"/>
          </a:p>
          <a:p>
            <a:r>
              <a:rPr lang="en-US" dirty="0"/>
              <a:t>Remember to balance criteria points…</a:t>
            </a:r>
          </a:p>
          <a:p>
            <a:r>
              <a:rPr lang="en-US" dirty="0"/>
              <a:t>You don’t want the grammar/spelling</a:t>
            </a:r>
            <a:r>
              <a:rPr lang="en-US" baseline="0" dirty="0"/>
              <a:t> to be the same weight/amount as the content! </a:t>
            </a:r>
            <a:r>
              <a:rPr lang="en-US" baseline="0" dirty="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71A00346-CCC5-964A-81E4-787A8C93854B}" type="slidenum">
              <a:rPr lang="en-US" smtClean="0"/>
              <a:t>22</a:t>
            </a:fld>
            <a:endParaRPr lang="en-US"/>
          </a:p>
        </p:txBody>
      </p:sp>
    </p:spTree>
    <p:extLst>
      <p:ext uri="{BB962C8B-B14F-4D97-AF65-F5344CB8AC3E}">
        <p14:creationId xmlns:p14="http://schemas.microsoft.com/office/powerpoint/2010/main" val="3419332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group, we will summarize what each of these points</a:t>
            </a:r>
            <a:r>
              <a:rPr lang="en-US" baseline="0" dirty="0"/>
              <a:t> means</a:t>
            </a:r>
            <a:endParaRPr lang="en-US" dirty="0"/>
          </a:p>
        </p:txBody>
      </p:sp>
      <p:sp>
        <p:nvSpPr>
          <p:cNvPr id="4" name="Slide Number Placeholder 3"/>
          <p:cNvSpPr>
            <a:spLocks noGrp="1"/>
          </p:cNvSpPr>
          <p:nvPr>
            <p:ph type="sldNum" sz="quarter" idx="10"/>
          </p:nvPr>
        </p:nvSpPr>
        <p:spPr/>
        <p:txBody>
          <a:bodyPr/>
          <a:lstStyle/>
          <a:p>
            <a:fld id="{71A00346-CCC5-964A-81E4-787A8C93854B}" type="slidenum">
              <a:rPr lang="en-US" smtClean="0"/>
              <a:t>23</a:t>
            </a:fld>
            <a:endParaRPr lang="en-US"/>
          </a:p>
        </p:txBody>
      </p:sp>
    </p:spTree>
    <p:extLst>
      <p:ext uri="{BB962C8B-B14F-4D97-AF65-F5344CB8AC3E}">
        <p14:creationId xmlns:p14="http://schemas.microsoft.com/office/powerpoint/2010/main" val="163227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The important thing here is to make certain that you are creating interactions that will promote the learner’s achievement of the Module / Unit / Weeks objectives.  There are a couple interactions that are an exception to this rule, such as an introductory discussion forum and a general forum to ask questions.  It is a great idea to create opportunities for students to talk about related materials that are not part of the normal discussion forums.  </a:t>
            </a:r>
          </a:p>
          <a:p>
            <a:pPr marL="0" indent="0">
              <a:buFont typeface="Arial" panose="020B0604020202020204" pitchFamily="34" charset="0"/>
              <a:buNone/>
            </a:pPr>
            <a:endParaRPr lang="en-US" sz="1200" b="0" i="0" kern="1200" baseline="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Every learning activity in your unit should be </a:t>
            </a:r>
            <a:r>
              <a:rPr lang="en-US" sz="1200" b="1" i="0" kern="1200" dirty="0">
                <a:solidFill>
                  <a:schemeClr val="tx1"/>
                </a:solidFill>
                <a:effectLst/>
                <a:latin typeface="+mn-lt"/>
                <a:ea typeface="+mn-ea"/>
                <a:cs typeface="+mn-cs"/>
              </a:rPr>
              <a:t>intentional</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meaningful</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useful</a:t>
            </a:r>
            <a:r>
              <a:rPr lang="en-US" sz="1200" b="0" i="0" kern="1200" dirty="0">
                <a:solidFill>
                  <a:schemeClr val="tx1"/>
                </a:solidFill>
                <a:effectLst/>
                <a:latin typeface="+mn-lt"/>
                <a:ea typeface="+mn-ea"/>
                <a:cs typeface="+mn-cs"/>
              </a:rPr>
              <a:t>. </a:t>
            </a:r>
          </a:p>
          <a:p>
            <a:pPr marL="0" indent="0">
              <a:buFont typeface="Arial" panose="020B0604020202020204" pitchFamily="34" charset="0"/>
              <a:buNone/>
            </a:pPr>
            <a:endParaRPr lang="en-US" sz="1200" b="0" i="0" kern="1200" baseline="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Activities which involve student interaction with content can include listening to and/or watching a live or recorded talk, engaging with a written or visual text, engaging with multimedia, or a combination of these. Typically, students are more likely to retain information presented in these ways if they are asked to interact with the material in some way, which is why it is useful to ask or invite questions, or include another activity type after every 5 or 15 minute 'chunk' of information. </a:t>
            </a:r>
            <a:endParaRPr lang="en-US" baseline="0" dirty="0"/>
          </a:p>
        </p:txBody>
      </p:sp>
      <p:sp>
        <p:nvSpPr>
          <p:cNvPr id="4" name="Slide Number Placeholder 3"/>
          <p:cNvSpPr>
            <a:spLocks noGrp="1"/>
          </p:cNvSpPr>
          <p:nvPr>
            <p:ph type="sldNum" sz="quarter" idx="10"/>
          </p:nvPr>
        </p:nvSpPr>
        <p:spPr/>
        <p:txBody>
          <a:bodyPr/>
          <a:lstStyle/>
          <a:p>
            <a:fld id="{71A00346-CCC5-964A-81E4-787A8C93854B}" type="slidenum">
              <a:rPr lang="en-US" smtClean="0"/>
              <a:t>24</a:t>
            </a:fld>
            <a:endParaRPr lang="en-US"/>
          </a:p>
        </p:txBody>
      </p:sp>
    </p:spTree>
    <p:extLst>
      <p:ext uri="{BB962C8B-B14F-4D97-AF65-F5344CB8AC3E}">
        <p14:creationId xmlns:p14="http://schemas.microsoft.com/office/powerpoint/2010/main" val="3369028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Community of Inquiry Model is a prime example of interactive, active learning, which is what this standard is all about. All three types of interactions should be present in an online course.</a:t>
            </a:r>
            <a:endParaRPr lang="en-US" dirty="0"/>
          </a:p>
          <a:p>
            <a:endParaRPr lang="en-US" dirty="0"/>
          </a:p>
          <a:p>
            <a:r>
              <a:rPr lang="en-US" dirty="0"/>
              <a:t>Reflection/Research: Possible interactions: Blog about findings, share through Pinterest board, reflect using video: Create</a:t>
            </a:r>
          </a:p>
          <a:p>
            <a:endParaRPr lang="en-US" dirty="0"/>
          </a:p>
          <a:p>
            <a:r>
              <a:rPr lang="en-US" dirty="0"/>
              <a:t>Database Searching: Interactions: Blogging, Wiki, curation (Scoop.it), folder in Canvas </a:t>
            </a:r>
          </a:p>
          <a:p>
            <a:r>
              <a:rPr lang="en-US" dirty="0"/>
              <a:t>Reviewing documents: Interactions: Google Docs (example to follow), shared through Evernote, shared peer reviews</a:t>
            </a:r>
          </a:p>
          <a:p>
            <a:r>
              <a:rPr lang="en-US" dirty="0"/>
              <a:t>Simulations: Interactions: virtual museums, online simulations, created simulations (</a:t>
            </a:r>
            <a:r>
              <a:rPr lang="en-US" dirty="0">
                <a:hlinkClick r:id="rId3"/>
              </a:rPr>
              <a:t>http://www.worldwarfighter.com/hajikamal/activity/_</a:t>
            </a:r>
            <a:endParaRPr lang="en-US" dirty="0"/>
          </a:p>
          <a:p>
            <a:r>
              <a:rPr lang="en-US" dirty="0"/>
              <a:t>Multimedia: self created videos, OERs, podcasting, Zaption (see example)</a:t>
            </a:r>
          </a:p>
          <a:p>
            <a:r>
              <a:rPr lang="en-US" dirty="0"/>
              <a:t>External Resources: Study.com, Khan Academy, OERs</a:t>
            </a:r>
          </a:p>
          <a:p>
            <a:endParaRPr lang="en-US" dirty="0"/>
          </a:p>
          <a:p>
            <a:r>
              <a:rPr lang="en-US" dirty="0"/>
              <a:t>Remember, it doesn’t mean we have to reinvent the wheel! There are hundreds of thousands freely accessible activities and created content in the world of OER!</a:t>
            </a:r>
          </a:p>
          <a:p>
            <a:r>
              <a:rPr lang="en-US" dirty="0">
                <a:hlinkClick r:id="rId4"/>
              </a:rPr>
              <a:t>http://elearningexamples.com/interactive-infographic-timeline-for-e-learning/</a:t>
            </a:r>
            <a:endParaRPr lang="en-US" dirty="0"/>
          </a:p>
          <a:p>
            <a:r>
              <a:rPr lang="en-US" dirty="0">
                <a:hlinkClick r:id="rId5"/>
              </a:rPr>
              <a:t>www.oercommons.org</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1A00346-CCC5-964A-81E4-787A8C93854B}" type="slidenum">
              <a:rPr lang="en-US" smtClean="0"/>
              <a:t>26</a:t>
            </a:fld>
            <a:endParaRPr lang="en-US"/>
          </a:p>
        </p:txBody>
      </p:sp>
    </p:spTree>
    <p:extLst>
      <p:ext uri="{BB962C8B-B14F-4D97-AF65-F5344CB8AC3E}">
        <p14:creationId xmlns:p14="http://schemas.microsoft.com/office/powerpoint/2010/main" val="2422464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In world of online learning, students have access to their courses 24 hours a day, 7 days a week.  This type of access to the course also makes students think they have 24 hours a day, 7 days a week access to the instructor.  This is, of course, a misconception.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 clear explanation of the requirements for learner interaction helps learners plan and manage their class participation and is important for promoting learners’ active involvement in the course. The statement of requirements also provides a basis for the instructor to evaluate learner participation. The more specifically the expectations are explained, the easier it is for the learner to meet the expectations. Clearly explaining the role of the instructor and expectations for interactions with the instructor and with other learners is especially helpful to learners from cultures in which deference to the instructor is customary and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who may need encouragement to speak up.</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http://facultyecommons.com/quality-matters-monday-standard-5-4/</a:t>
            </a:r>
          </a:p>
        </p:txBody>
      </p:sp>
      <p:sp>
        <p:nvSpPr>
          <p:cNvPr id="4" name="Slide Number Placeholder 3"/>
          <p:cNvSpPr>
            <a:spLocks noGrp="1"/>
          </p:cNvSpPr>
          <p:nvPr>
            <p:ph type="sldNum" sz="quarter" idx="10"/>
          </p:nvPr>
        </p:nvSpPr>
        <p:spPr/>
        <p:txBody>
          <a:bodyPr/>
          <a:lstStyle/>
          <a:p>
            <a:fld id="{71A00346-CCC5-964A-81E4-787A8C93854B}" type="slidenum">
              <a:rPr lang="en-US" smtClean="0"/>
              <a:t>28</a:t>
            </a:fld>
            <a:endParaRPr lang="en-US"/>
          </a:p>
        </p:txBody>
      </p:sp>
    </p:spTree>
    <p:extLst>
      <p:ext uri="{BB962C8B-B14F-4D97-AF65-F5344CB8AC3E}">
        <p14:creationId xmlns:p14="http://schemas.microsoft.com/office/powerpoint/2010/main" val="2385742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group, we will summarize what each of these points</a:t>
            </a:r>
            <a:r>
              <a:rPr lang="en-US" baseline="0" dirty="0"/>
              <a:t> means</a:t>
            </a:r>
            <a:endParaRPr lang="en-US" dirty="0"/>
          </a:p>
        </p:txBody>
      </p:sp>
      <p:sp>
        <p:nvSpPr>
          <p:cNvPr id="4" name="Slide Number Placeholder 3"/>
          <p:cNvSpPr>
            <a:spLocks noGrp="1"/>
          </p:cNvSpPr>
          <p:nvPr>
            <p:ph type="sldNum" sz="quarter" idx="10"/>
          </p:nvPr>
        </p:nvSpPr>
        <p:spPr/>
        <p:txBody>
          <a:bodyPr/>
          <a:lstStyle/>
          <a:p>
            <a:fld id="{71A00346-CCC5-964A-81E4-787A8C93854B}" type="slidenum">
              <a:rPr lang="en-US" smtClean="0"/>
              <a:t>29</a:t>
            </a:fld>
            <a:endParaRPr lang="en-US"/>
          </a:p>
        </p:txBody>
      </p:sp>
    </p:spTree>
    <p:extLst>
      <p:ext uri="{BB962C8B-B14F-4D97-AF65-F5344CB8AC3E}">
        <p14:creationId xmlns:p14="http://schemas.microsoft.com/office/powerpoint/2010/main" val="1861394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A00346-CCC5-964A-81E4-787A8C93854B}" type="slidenum">
              <a:rPr lang="en-US" smtClean="0"/>
              <a:t>30</a:t>
            </a:fld>
            <a:endParaRPr lang="en-US"/>
          </a:p>
        </p:txBody>
      </p:sp>
    </p:spTree>
    <p:extLst>
      <p:ext uri="{BB962C8B-B14F-4D97-AF65-F5344CB8AC3E}">
        <p14:creationId xmlns:p14="http://schemas.microsoft.com/office/powerpoint/2010/main" val="1524951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A00346-CCC5-964A-81E4-787A8C93854B}" type="slidenum">
              <a:rPr lang="en-US" smtClean="0"/>
              <a:t>2</a:t>
            </a:fld>
            <a:endParaRPr lang="en-US"/>
          </a:p>
        </p:txBody>
      </p:sp>
    </p:spTree>
    <p:extLst>
      <p:ext uri="{BB962C8B-B14F-4D97-AF65-F5344CB8AC3E}">
        <p14:creationId xmlns:p14="http://schemas.microsoft.com/office/powerpoint/2010/main" val="3616640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71A00346-CCC5-964A-81E4-787A8C93854B}" type="slidenum">
              <a:rPr lang="en-US" smtClean="0"/>
              <a:t>3</a:t>
            </a:fld>
            <a:endParaRPr lang="en-US"/>
          </a:p>
        </p:txBody>
      </p:sp>
    </p:spTree>
    <p:extLst>
      <p:ext uri="{BB962C8B-B14F-4D97-AF65-F5344CB8AC3E}">
        <p14:creationId xmlns:p14="http://schemas.microsoft.com/office/powerpoint/2010/main" val="14532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these in the right order? Or are the third and fourth parts reversed?</a:t>
            </a:r>
          </a:p>
        </p:txBody>
      </p:sp>
      <p:sp>
        <p:nvSpPr>
          <p:cNvPr id="4" name="Slide Number Placeholder 3"/>
          <p:cNvSpPr>
            <a:spLocks noGrp="1"/>
          </p:cNvSpPr>
          <p:nvPr>
            <p:ph type="sldNum" sz="quarter" idx="10"/>
          </p:nvPr>
        </p:nvSpPr>
        <p:spPr/>
        <p:txBody>
          <a:bodyPr/>
          <a:lstStyle/>
          <a:p>
            <a:fld id="{71A00346-CCC5-964A-81E4-787A8C93854B}" type="slidenum">
              <a:rPr lang="en-US" smtClean="0"/>
              <a:t>13</a:t>
            </a:fld>
            <a:endParaRPr lang="en-US"/>
          </a:p>
        </p:txBody>
      </p:sp>
    </p:spTree>
    <p:extLst>
      <p:ext uri="{BB962C8B-B14F-4D97-AF65-F5344CB8AC3E}">
        <p14:creationId xmlns:p14="http://schemas.microsoft.com/office/powerpoint/2010/main" val="4212803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A00346-CCC5-964A-81E4-787A8C93854B}" type="slidenum">
              <a:rPr lang="en-US" smtClean="0"/>
              <a:t>14</a:t>
            </a:fld>
            <a:endParaRPr lang="en-US"/>
          </a:p>
        </p:txBody>
      </p:sp>
    </p:spTree>
    <p:extLst>
      <p:ext uri="{BB962C8B-B14F-4D97-AF65-F5344CB8AC3E}">
        <p14:creationId xmlns:p14="http://schemas.microsoft.com/office/powerpoint/2010/main" val="2780145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3.4</a:t>
            </a:r>
          </a:p>
          <a:p>
            <a:r>
              <a:rPr lang="en-US" dirty="0"/>
              <a:t>Variety of assessments</a:t>
            </a:r>
          </a:p>
          <a:p>
            <a:r>
              <a:rPr lang="en-US" dirty="0"/>
              <a:t>Need a chance to excel and master</a:t>
            </a:r>
          </a:p>
          <a:p>
            <a:endParaRPr lang="en-US" dirty="0"/>
          </a:p>
          <a:p>
            <a:r>
              <a:rPr lang="en-US" dirty="0"/>
              <a:t>3.5 </a:t>
            </a:r>
          </a:p>
          <a:p>
            <a:pPr marL="0" indent="0">
              <a:buNone/>
            </a:pPr>
            <a:r>
              <a:rPr lang="en-US" dirty="0"/>
              <a:t>Feedback, substantive, timely </a:t>
            </a:r>
          </a:p>
          <a:p>
            <a:pPr marL="0" indent="0">
              <a:buNone/>
            </a:pPr>
            <a:r>
              <a:rPr lang="en-US" dirty="0"/>
              <a:t>	Constructive</a:t>
            </a:r>
          </a:p>
          <a:p>
            <a:pPr marL="0" indent="0">
              <a:buNone/>
            </a:pPr>
            <a:r>
              <a:rPr lang="en-US" dirty="0"/>
              <a:t>	Assessment or Instructor</a:t>
            </a:r>
          </a:p>
          <a:p>
            <a:endParaRPr lang="en-US" dirty="0"/>
          </a:p>
        </p:txBody>
      </p:sp>
      <p:sp>
        <p:nvSpPr>
          <p:cNvPr id="4" name="Slide Number Placeholder 3"/>
          <p:cNvSpPr>
            <a:spLocks noGrp="1"/>
          </p:cNvSpPr>
          <p:nvPr>
            <p:ph type="sldNum" sz="quarter" idx="10"/>
          </p:nvPr>
        </p:nvSpPr>
        <p:spPr/>
        <p:txBody>
          <a:bodyPr/>
          <a:lstStyle/>
          <a:p>
            <a:fld id="{71A00346-CCC5-964A-81E4-787A8C93854B}" type="slidenum">
              <a:rPr lang="en-US" smtClean="0"/>
              <a:t>16</a:t>
            </a:fld>
            <a:endParaRPr lang="en-US"/>
          </a:p>
        </p:txBody>
      </p:sp>
    </p:spTree>
    <p:extLst>
      <p:ext uri="{BB962C8B-B14F-4D97-AF65-F5344CB8AC3E}">
        <p14:creationId xmlns:p14="http://schemas.microsoft.com/office/powerpoint/2010/main" val="2333131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A00346-CCC5-964A-81E4-787A8C93854B}" type="slidenum">
              <a:rPr lang="en-US" smtClean="0"/>
              <a:t>17</a:t>
            </a:fld>
            <a:endParaRPr lang="en-US"/>
          </a:p>
        </p:txBody>
      </p:sp>
    </p:spTree>
    <p:extLst>
      <p:ext uri="{BB962C8B-B14F-4D97-AF65-F5344CB8AC3E}">
        <p14:creationId xmlns:p14="http://schemas.microsoft.com/office/powerpoint/2010/main" val="1366781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A00346-CCC5-964A-81E4-787A8C93854B}" type="slidenum">
              <a:rPr lang="en-US" smtClean="0"/>
              <a:t>18</a:t>
            </a:fld>
            <a:endParaRPr lang="en-US"/>
          </a:p>
        </p:txBody>
      </p:sp>
    </p:spTree>
    <p:extLst>
      <p:ext uri="{BB962C8B-B14F-4D97-AF65-F5344CB8AC3E}">
        <p14:creationId xmlns:p14="http://schemas.microsoft.com/office/powerpoint/2010/main" val="2579607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Reflection Journal: Formative</a:t>
            </a:r>
            <a:r>
              <a:rPr lang="en-US" baseline="0" dirty="0"/>
              <a:t> &amp; Summative; can also apply to blogs: </a:t>
            </a:r>
            <a:r>
              <a:rPr lang="en-US" dirty="0"/>
              <a:t>https://drive.google.com/file/d/0B6KGjUdkIcd5c2VhZUNfZXpxbkE/view?usp=sharing</a:t>
            </a:r>
          </a:p>
          <a:p>
            <a:endParaRPr lang="en-US" dirty="0"/>
          </a:p>
          <a:p>
            <a:r>
              <a:rPr lang="en-US" dirty="0"/>
              <a:t>Formative:</a:t>
            </a:r>
            <a:r>
              <a:rPr lang="en-US" baseline="0" dirty="0"/>
              <a:t> 5 Minutes to Go: https://drive.google.com/file/d/0B6KGjUdkIcd5d0gtSFlDU1V3cDQ/view?usp=sharing</a:t>
            </a:r>
          </a:p>
          <a:p>
            <a:endParaRPr lang="en-US" baseline="0" dirty="0"/>
          </a:p>
          <a:p>
            <a:r>
              <a:rPr lang="en-US" baseline="0" dirty="0"/>
              <a:t>Discussions, Knowledge Checks (graded &amp; ungraded), practice quizzes</a:t>
            </a:r>
          </a:p>
          <a:p>
            <a:r>
              <a:rPr lang="en-US" baseline="0" dirty="0"/>
              <a:t>Note – quizzes should allow for multiple attempts so learners can gain content knowledge and demonstrate improvement</a:t>
            </a:r>
          </a:p>
          <a:p>
            <a:endParaRPr lang="en-US" baseline="0" dirty="0"/>
          </a:p>
          <a:p>
            <a:pPr lvl="1">
              <a:spcBef>
                <a:spcPct val="20000"/>
              </a:spcBef>
              <a:buClr>
                <a:srgbClr val="93124E"/>
              </a:buClr>
            </a:pPr>
            <a:r>
              <a:rPr lang="en-US" sz="2000" dirty="0">
                <a:solidFill>
                  <a:srgbClr val="2C3035"/>
                </a:solidFill>
              </a:rPr>
              <a:t>Varied</a:t>
            </a:r>
          </a:p>
          <a:p>
            <a:pPr lvl="1">
              <a:spcBef>
                <a:spcPct val="20000"/>
              </a:spcBef>
              <a:buClr>
                <a:srgbClr val="93124E"/>
              </a:buClr>
            </a:pPr>
            <a:r>
              <a:rPr lang="en-US" sz="2000" dirty="0">
                <a:solidFill>
                  <a:srgbClr val="2C3035"/>
                </a:solidFill>
              </a:rPr>
              <a:t>Allows for learner improvement</a:t>
            </a:r>
          </a:p>
          <a:p>
            <a:pPr lvl="1">
              <a:spcBef>
                <a:spcPct val="20000"/>
              </a:spcBef>
              <a:buClr>
                <a:srgbClr val="93124E"/>
              </a:buClr>
            </a:pPr>
            <a:r>
              <a:rPr lang="en-US" sz="2000" dirty="0">
                <a:solidFill>
                  <a:srgbClr val="2C3035"/>
                </a:solidFill>
              </a:rPr>
              <a:t>Authentic</a:t>
            </a:r>
          </a:p>
          <a:p>
            <a:pPr lvl="1">
              <a:spcBef>
                <a:spcPct val="20000"/>
              </a:spcBef>
              <a:buClr>
                <a:srgbClr val="93124E"/>
              </a:buClr>
            </a:pPr>
            <a:r>
              <a:rPr lang="en-US" sz="2000" dirty="0">
                <a:solidFill>
                  <a:srgbClr val="2C3035"/>
                </a:solidFill>
              </a:rPr>
              <a:t>Inclusive &amp; diverse</a:t>
            </a:r>
          </a:p>
          <a:p>
            <a:pPr lvl="1">
              <a:spcBef>
                <a:spcPct val="20000"/>
              </a:spcBef>
              <a:buClr>
                <a:srgbClr val="93124E"/>
              </a:buClr>
            </a:pPr>
            <a:r>
              <a:rPr lang="en-US" sz="2000" dirty="0">
                <a:solidFill>
                  <a:srgbClr val="2C3035"/>
                </a:solidFill>
              </a:rPr>
              <a:t>Addresses all areas of learning content</a:t>
            </a:r>
          </a:p>
          <a:p>
            <a:pPr lvl="1">
              <a:spcBef>
                <a:spcPct val="20000"/>
              </a:spcBef>
              <a:buClr>
                <a:srgbClr val="93124E"/>
              </a:buClr>
            </a:pPr>
            <a:r>
              <a:rPr lang="en-US" sz="2000" dirty="0">
                <a:solidFill>
                  <a:srgbClr val="2C3035"/>
                </a:solidFill>
              </a:rPr>
              <a:t>Changes in learner’s progress documented</a:t>
            </a:r>
          </a:p>
          <a:p>
            <a:pPr lvl="1">
              <a:spcBef>
                <a:spcPct val="20000"/>
              </a:spcBef>
              <a:buClr>
                <a:srgbClr val="93124E"/>
              </a:buClr>
            </a:pPr>
            <a:r>
              <a:rPr lang="en-US" sz="2000" dirty="0">
                <a:solidFill>
                  <a:srgbClr val="2C3035"/>
                </a:solidFill>
              </a:rPr>
              <a:t>Intensity &amp; frequency designed to meet learner’s needs</a:t>
            </a:r>
            <a:endParaRPr lang="en-US" sz="2800" dirty="0">
              <a:solidFill>
                <a:srgbClr val="2C3035"/>
              </a:solidFill>
            </a:endParaRP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1A00346-CCC5-964A-81E4-787A8C93854B}" type="slidenum">
              <a:rPr lang="en-US" smtClean="0"/>
              <a:t>19</a:t>
            </a:fld>
            <a:endParaRPr lang="en-US"/>
          </a:p>
        </p:txBody>
      </p:sp>
    </p:spTree>
    <p:extLst>
      <p:ext uri="{BB962C8B-B14F-4D97-AF65-F5344CB8AC3E}">
        <p14:creationId xmlns:p14="http://schemas.microsoft.com/office/powerpoint/2010/main" val="464071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ogo Slide">
    <p:spTree>
      <p:nvGrpSpPr>
        <p:cNvPr id="1" name=""/>
        <p:cNvGrpSpPr/>
        <p:nvPr/>
      </p:nvGrpSpPr>
      <p:grpSpPr>
        <a:xfrm>
          <a:off x="0" y="0"/>
          <a:ext cx="0" cy="0"/>
          <a:chOff x="0" y="0"/>
          <a:chExt cx="0" cy="0"/>
        </a:xfrm>
      </p:grpSpPr>
      <p:sp>
        <p:nvSpPr>
          <p:cNvPr id="7" name="Rectangle 6"/>
          <p:cNvSpPr/>
          <p:nvPr/>
        </p:nvSpPr>
        <p:spPr>
          <a:xfrm>
            <a:off x="-9144" y="-8000"/>
            <a:ext cx="9162288" cy="6874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1" y="-3429"/>
            <a:ext cx="9152002" cy="686485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5050" y="2200275"/>
            <a:ext cx="4681143" cy="2438095"/>
          </a:xfrm>
          <a:prstGeom prst="rect">
            <a:avLst/>
          </a:prstGeom>
        </p:spPr>
      </p:pic>
      <p:sp>
        <p:nvSpPr>
          <p:cNvPr id="5" name="Rectangle 4"/>
          <p:cNvSpPr/>
          <p:nvPr userDrawn="1"/>
        </p:nvSpPr>
        <p:spPr>
          <a:xfrm>
            <a:off x="-9144" y="-8000"/>
            <a:ext cx="9162288" cy="6874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01" y="-3429"/>
            <a:ext cx="9152002" cy="686485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05050" y="2200275"/>
            <a:ext cx="4681143" cy="2438095"/>
          </a:xfrm>
          <a:prstGeom prst="rect">
            <a:avLst/>
          </a:prstGeom>
        </p:spPr>
      </p:pic>
    </p:spTree>
    <p:extLst>
      <p:ext uri="{BB962C8B-B14F-4D97-AF65-F5344CB8AC3E}">
        <p14:creationId xmlns:p14="http://schemas.microsoft.com/office/powerpoint/2010/main" val="707183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2" name="Rectangle 11"/>
          <p:cNvSpPr/>
          <p:nvPr userDrawn="1"/>
        </p:nvSpPr>
        <p:spPr>
          <a:xfrm>
            <a:off x="-9144" y="-8000"/>
            <a:ext cx="9162288" cy="6874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01" y="-3429"/>
            <a:ext cx="9152002" cy="6864859"/>
          </a:xfrm>
          <a:prstGeom prst="rect">
            <a:avLst/>
          </a:prstGeom>
        </p:spPr>
      </p:pic>
      <p:sp>
        <p:nvSpPr>
          <p:cNvPr id="14" name="Title 10"/>
          <p:cNvSpPr>
            <a:spLocks noGrp="1"/>
          </p:cNvSpPr>
          <p:nvPr>
            <p:ph type="title"/>
          </p:nvPr>
        </p:nvSpPr>
        <p:spPr>
          <a:xfrm>
            <a:off x="2337316" y="2675109"/>
            <a:ext cx="6471242" cy="1478604"/>
          </a:xfrm>
          <a:prstGeom prst="rect">
            <a:avLst/>
          </a:prstGeom>
        </p:spPr>
        <p:txBody>
          <a:bodyPr anchor="ctr">
            <a:normAutofit/>
          </a:bodyPr>
          <a:lstStyle>
            <a:lvl1pPr algn="l">
              <a:defRPr sz="4000">
                <a:solidFill>
                  <a:schemeClr val="bg1"/>
                </a:solidFill>
                <a:latin typeface="Arial" pitchFamily="34" charset="0"/>
                <a:cs typeface="Arial" pitchFamily="34" charset="0"/>
              </a:defRPr>
            </a:lvl1pPr>
          </a:lstStyle>
          <a:p>
            <a:r>
              <a:rPr lang="en-US" dirty="0"/>
              <a:t>Click to edit Master title style</a:t>
            </a:r>
          </a:p>
        </p:txBody>
      </p:sp>
      <p:sp>
        <p:nvSpPr>
          <p:cNvPr id="16" name="Text Placeholder 14"/>
          <p:cNvSpPr>
            <a:spLocks noGrp="1"/>
          </p:cNvSpPr>
          <p:nvPr>
            <p:ph type="body" sz="quarter" idx="10" hasCustomPrompt="1"/>
          </p:nvPr>
        </p:nvSpPr>
        <p:spPr>
          <a:xfrm>
            <a:off x="289227" y="2675109"/>
            <a:ext cx="1530539" cy="1478604"/>
          </a:xfrm>
          <a:prstGeom prst="rect">
            <a:avLst/>
          </a:prstGeom>
        </p:spPr>
        <p:txBody>
          <a:bodyPr anchor="ctr"/>
          <a:lstStyle>
            <a:lvl1pPr marL="0" indent="0" algn="r">
              <a:buNone/>
              <a:defRPr sz="7200">
                <a:solidFill>
                  <a:schemeClr val="bg1"/>
                </a:solidFill>
                <a:latin typeface="Arial" pitchFamily="34" charset="0"/>
                <a:cs typeface="Arial" pitchFamily="34" charset="0"/>
              </a:defRPr>
            </a:lvl1pPr>
          </a:lstStyle>
          <a:p>
            <a:pPr lvl="0"/>
            <a:r>
              <a:rPr lang="en-US" dirty="0"/>
              <a:t>01</a:t>
            </a:r>
          </a:p>
        </p:txBody>
      </p:sp>
      <p:cxnSp>
        <p:nvCxnSpPr>
          <p:cNvPr id="17" name="Straight Connector 16"/>
          <p:cNvCxnSpPr/>
          <p:nvPr userDrawn="1"/>
        </p:nvCxnSpPr>
        <p:spPr>
          <a:xfrm>
            <a:off x="2042796" y="2675109"/>
            <a:ext cx="0" cy="14786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353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College Presentation">
    <p:spTree>
      <p:nvGrpSpPr>
        <p:cNvPr id="1" name=""/>
        <p:cNvGrpSpPr/>
        <p:nvPr/>
      </p:nvGrpSpPr>
      <p:grpSpPr>
        <a:xfrm>
          <a:off x="0" y="0"/>
          <a:ext cx="0" cy="0"/>
          <a:chOff x="0" y="0"/>
          <a:chExt cx="0" cy="0"/>
        </a:xfrm>
      </p:grpSpPr>
      <p:sp>
        <p:nvSpPr>
          <p:cNvPr id="10" name="Rectangle 9"/>
          <p:cNvSpPr/>
          <p:nvPr userDrawn="1"/>
        </p:nvSpPr>
        <p:spPr>
          <a:xfrm>
            <a:off x="-9144" y="-8000"/>
            <a:ext cx="9162288" cy="6874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01" y="-3429"/>
            <a:ext cx="9152002" cy="6864859"/>
          </a:xfrm>
          <a:prstGeom prst="rect">
            <a:avLst/>
          </a:prstGeom>
        </p:spPr>
      </p:pic>
      <p:sp>
        <p:nvSpPr>
          <p:cNvPr id="7" name="Title 6"/>
          <p:cNvSpPr>
            <a:spLocks noGrp="1"/>
          </p:cNvSpPr>
          <p:nvPr>
            <p:ph type="title"/>
          </p:nvPr>
        </p:nvSpPr>
        <p:spPr>
          <a:xfrm>
            <a:off x="457200" y="2351578"/>
            <a:ext cx="8271164" cy="2505456"/>
          </a:xfrm>
          <a:prstGeom prst="rect">
            <a:avLst/>
          </a:prstGeom>
        </p:spPr>
        <p:txBody>
          <a:bodyPr>
            <a:normAutofit/>
          </a:bodyPr>
          <a:lstStyle>
            <a:lvl1pPr algn="l">
              <a:defRPr sz="4000">
                <a:solidFill>
                  <a:schemeClr val="bg1"/>
                </a:solidFill>
                <a:latin typeface="Arial" pitchFamily="34" charset="0"/>
                <a:cs typeface="Arial" pitchFamily="34" charset="0"/>
              </a:defRPr>
            </a:lvl1pPr>
          </a:lstStyle>
          <a:p>
            <a:r>
              <a:rPr lang="en-US" dirty="0"/>
              <a:t>Click to edit Master title style</a:t>
            </a:r>
          </a:p>
        </p:txBody>
      </p:sp>
      <p:cxnSp>
        <p:nvCxnSpPr>
          <p:cNvPr id="11" name="Straight Connector 10"/>
          <p:cNvCxnSpPr/>
          <p:nvPr userDrawn="1"/>
        </p:nvCxnSpPr>
        <p:spPr>
          <a:xfrm>
            <a:off x="2723980" y="481586"/>
            <a:ext cx="0" cy="14786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003500" y="481586"/>
            <a:ext cx="6140500" cy="14786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Picture Placeholder 4"/>
          <p:cNvSpPr>
            <a:spLocks noGrp="1"/>
          </p:cNvSpPr>
          <p:nvPr>
            <p:ph type="pic" sz="quarter" idx="16"/>
          </p:nvPr>
        </p:nvSpPr>
        <p:spPr>
          <a:xfrm>
            <a:off x="3003499" y="481586"/>
            <a:ext cx="2926080" cy="1478604"/>
          </a:xfrm>
          <a:ln>
            <a:noFill/>
          </a:ln>
          <a:effectLst/>
        </p:spPr>
        <p:txBody>
          <a:bodyPr/>
          <a:lstStyle>
            <a:lvl1pPr>
              <a:defRPr>
                <a:ln>
                  <a:noFill/>
                </a:ln>
              </a:defRPr>
            </a:lvl1pPr>
          </a:lstStyle>
          <a:p>
            <a:endParaRPr lang="en-US" dirty="0"/>
          </a:p>
        </p:txBody>
      </p:sp>
      <p:sp>
        <p:nvSpPr>
          <p:cNvPr id="9" name="Rectangle 8"/>
          <p:cNvSpPr/>
          <p:nvPr userDrawn="1"/>
        </p:nvSpPr>
        <p:spPr>
          <a:xfrm>
            <a:off x="-9144" y="481586"/>
            <a:ext cx="2514510" cy="14786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1028" y="687555"/>
            <a:ext cx="2048000" cy="1066667"/>
          </a:xfrm>
          <a:prstGeom prst="rect">
            <a:avLst/>
          </a:prstGeom>
        </p:spPr>
      </p:pic>
    </p:spTree>
    <p:extLst>
      <p:ext uri="{BB962C8B-B14F-4D97-AF65-F5344CB8AC3E}">
        <p14:creationId xmlns:p14="http://schemas.microsoft.com/office/powerpoint/2010/main" val="2156571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Option 1">
    <p:spTree>
      <p:nvGrpSpPr>
        <p:cNvPr id="1" name=""/>
        <p:cNvGrpSpPr/>
        <p:nvPr/>
      </p:nvGrpSpPr>
      <p:grpSpPr>
        <a:xfrm>
          <a:off x="0" y="0"/>
          <a:ext cx="0" cy="0"/>
          <a:chOff x="0" y="0"/>
          <a:chExt cx="0" cy="0"/>
        </a:xfrm>
      </p:grpSpPr>
      <p:sp>
        <p:nvSpPr>
          <p:cNvPr id="10" name="Rectangle 9"/>
          <p:cNvSpPr/>
          <p:nvPr userDrawn="1"/>
        </p:nvSpPr>
        <p:spPr>
          <a:xfrm>
            <a:off x="-9144" y="-8000"/>
            <a:ext cx="9162288" cy="6874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rgbClr val="D2D6D4"/>
          </a:solidFill>
          <a:ln w="190500" cap="sq" cmpd="sng">
            <a:noFill/>
            <a:miter lim="800000"/>
          </a:ln>
          <a:effectLst/>
          <a:scene3d>
            <a:camera prst="orthographicFront"/>
            <a:lightRig rig="twoPt" dir="t">
              <a:rot lat="0" lon="0" rev="7200000"/>
            </a:lightRig>
          </a:scene3d>
          <a:sp3d>
            <a:contourClr>
              <a:srgbClr val="FFFFFF"/>
            </a:contourClr>
          </a:sp3d>
        </p:spPr>
      </p:pic>
      <p:sp>
        <p:nvSpPr>
          <p:cNvPr id="7" name="Title 6"/>
          <p:cNvSpPr>
            <a:spLocks noGrp="1"/>
          </p:cNvSpPr>
          <p:nvPr>
            <p:ph type="title"/>
          </p:nvPr>
        </p:nvSpPr>
        <p:spPr>
          <a:xfrm>
            <a:off x="457200" y="1508760"/>
            <a:ext cx="5181600" cy="2505456"/>
          </a:xfrm>
          <a:prstGeom prst="rect">
            <a:avLst/>
          </a:prstGeom>
        </p:spPr>
        <p:txBody>
          <a:bodyPr>
            <a:normAutofit/>
          </a:bodyPr>
          <a:lstStyle>
            <a:lvl1pPr algn="l">
              <a:defRPr sz="4000">
                <a:solidFill>
                  <a:schemeClr val="bg1"/>
                </a:solidFill>
                <a:latin typeface="Arial" pitchFamily="34" charset="0"/>
                <a:cs typeface="Arial" pitchFamily="34" charset="0"/>
              </a:defRPr>
            </a:lvl1pPr>
          </a:lstStyle>
          <a:p>
            <a:r>
              <a:rPr lang="en-US" dirty="0"/>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572" y="551492"/>
            <a:ext cx="2048000" cy="1066667"/>
          </a:xfrm>
          <a:prstGeom prst="rect">
            <a:avLst/>
          </a:prstGeom>
        </p:spPr>
      </p:pic>
    </p:spTree>
    <p:extLst>
      <p:ext uri="{BB962C8B-B14F-4D97-AF65-F5344CB8AC3E}">
        <p14:creationId xmlns:p14="http://schemas.microsoft.com/office/powerpoint/2010/main" val="2916705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Option 2">
    <p:spTree>
      <p:nvGrpSpPr>
        <p:cNvPr id="1" name=""/>
        <p:cNvGrpSpPr/>
        <p:nvPr/>
      </p:nvGrpSpPr>
      <p:grpSpPr>
        <a:xfrm>
          <a:off x="0" y="0"/>
          <a:ext cx="0" cy="0"/>
          <a:chOff x="0" y="0"/>
          <a:chExt cx="0" cy="0"/>
        </a:xfrm>
      </p:grpSpPr>
      <p:sp>
        <p:nvSpPr>
          <p:cNvPr id="10" name="Rectangle 9"/>
          <p:cNvSpPr/>
          <p:nvPr userDrawn="1"/>
        </p:nvSpPr>
        <p:spPr>
          <a:xfrm>
            <a:off x="-9144" y="-8000"/>
            <a:ext cx="9162288" cy="6874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rgbClr val="D2D6D4"/>
          </a:solidFill>
          <a:ln w="190500" cap="sq" cmpd="sng">
            <a:noFill/>
            <a:miter lim="800000"/>
          </a:ln>
          <a:effectLst/>
          <a:scene3d>
            <a:camera prst="orthographicFront"/>
            <a:lightRig rig="twoPt" dir="t">
              <a:rot lat="0" lon="0" rev="7200000"/>
            </a:lightRig>
          </a:scene3d>
          <a:sp3d>
            <a:contourClr>
              <a:srgbClr val="FFFFFF"/>
            </a:contourClr>
          </a:sp3d>
        </p:spPr>
      </p:pic>
      <p:sp>
        <p:nvSpPr>
          <p:cNvPr id="7" name="Title 6"/>
          <p:cNvSpPr>
            <a:spLocks noGrp="1"/>
          </p:cNvSpPr>
          <p:nvPr>
            <p:ph type="title"/>
          </p:nvPr>
        </p:nvSpPr>
        <p:spPr>
          <a:xfrm>
            <a:off x="457200" y="1508760"/>
            <a:ext cx="5181600" cy="2505456"/>
          </a:xfrm>
          <a:prstGeom prst="rect">
            <a:avLst/>
          </a:prstGeom>
        </p:spPr>
        <p:txBody>
          <a:bodyPr>
            <a:normAutofit/>
          </a:bodyPr>
          <a:lstStyle>
            <a:lvl1pPr algn="l">
              <a:defRPr sz="4000">
                <a:solidFill>
                  <a:schemeClr val="bg1"/>
                </a:solidFill>
                <a:latin typeface="Arial" pitchFamily="34" charset="0"/>
                <a:cs typeface="Arial" pitchFamily="34" charset="0"/>
              </a:defRPr>
            </a:lvl1pPr>
          </a:lstStyle>
          <a:p>
            <a:r>
              <a:rPr lang="en-US" dirty="0"/>
              <a:t>Click to edit </a:t>
            </a:r>
            <a:r>
              <a:rPr lang="en-US"/>
              <a:t>Master title </a:t>
            </a:r>
            <a:r>
              <a:rPr lang="en-US" dirty="0"/>
              <a:t>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572" y="551492"/>
            <a:ext cx="2048000" cy="1066667"/>
          </a:xfrm>
          <a:prstGeom prst="rect">
            <a:avLst/>
          </a:prstGeom>
        </p:spPr>
      </p:pic>
    </p:spTree>
    <p:extLst>
      <p:ext uri="{BB962C8B-B14F-4D97-AF65-F5344CB8AC3E}">
        <p14:creationId xmlns:p14="http://schemas.microsoft.com/office/powerpoint/2010/main" val="2555113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Option 3">
    <p:spTree>
      <p:nvGrpSpPr>
        <p:cNvPr id="1" name=""/>
        <p:cNvGrpSpPr/>
        <p:nvPr/>
      </p:nvGrpSpPr>
      <p:grpSpPr>
        <a:xfrm>
          <a:off x="0" y="0"/>
          <a:ext cx="0" cy="0"/>
          <a:chOff x="0" y="0"/>
          <a:chExt cx="0" cy="0"/>
        </a:xfrm>
      </p:grpSpPr>
      <p:sp>
        <p:nvSpPr>
          <p:cNvPr id="10" name="Rectangle 9"/>
          <p:cNvSpPr/>
          <p:nvPr userDrawn="1"/>
        </p:nvSpPr>
        <p:spPr>
          <a:xfrm>
            <a:off x="-9144" y="-8000"/>
            <a:ext cx="9162288" cy="6874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rgbClr val="D2D6D4"/>
          </a:solidFill>
          <a:ln w="190500" cap="sq" cmpd="sng">
            <a:noFill/>
            <a:miter lim="800000"/>
          </a:ln>
          <a:effectLst/>
          <a:scene3d>
            <a:camera prst="orthographicFront"/>
            <a:lightRig rig="twoPt" dir="t">
              <a:rot lat="0" lon="0" rev="7200000"/>
            </a:lightRig>
          </a:scene3d>
          <a:sp3d>
            <a:contourClr>
              <a:srgbClr val="FFFFFF"/>
            </a:contourClr>
          </a:sp3d>
        </p:spPr>
      </p:pic>
      <p:sp>
        <p:nvSpPr>
          <p:cNvPr id="7" name="Title 6"/>
          <p:cNvSpPr>
            <a:spLocks noGrp="1"/>
          </p:cNvSpPr>
          <p:nvPr>
            <p:ph type="title"/>
          </p:nvPr>
        </p:nvSpPr>
        <p:spPr>
          <a:xfrm>
            <a:off x="457200" y="1508760"/>
            <a:ext cx="5181600" cy="2505456"/>
          </a:xfrm>
          <a:prstGeom prst="rect">
            <a:avLst/>
          </a:prstGeom>
        </p:spPr>
        <p:txBody>
          <a:bodyPr>
            <a:normAutofit/>
          </a:bodyPr>
          <a:lstStyle>
            <a:lvl1pPr algn="l">
              <a:defRPr sz="4000">
                <a:solidFill>
                  <a:schemeClr val="bg1"/>
                </a:solidFill>
                <a:latin typeface="Arial" pitchFamily="34" charset="0"/>
                <a:cs typeface="Arial" pitchFamily="34" charset="0"/>
              </a:defRPr>
            </a:lvl1pPr>
          </a:lstStyle>
          <a:p>
            <a:r>
              <a:rPr lang="en-US" dirty="0"/>
              <a:t>Click to edit </a:t>
            </a:r>
            <a:r>
              <a:rPr lang="en-US"/>
              <a:t>Master title </a:t>
            </a:r>
            <a:r>
              <a:rPr lang="en-US" dirty="0"/>
              <a:t>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572" y="551492"/>
            <a:ext cx="2048000" cy="1066667"/>
          </a:xfrm>
          <a:prstGeom prst="rect">
            <a:avLst/>
          </a:prstGeom>
        </p:spPr>
      </p:pic>
    </p:spTree>
    <p:extLst>
      <p:ext uri="{BB962C8B-B14F-4D97-AF65-F5344CB8AC3E}">
        <p14:creationId xmlns:p14="http://schemas.microsoft.com/office/powerpoint/2010/main" val="877403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620FA-0C2A-E640-B44B-13716FC5C784}" type="slidenum">
              <a:rPr lang="en-US" smtClean="0"/>
              <a:t>‹#›</a:t>
            </a:fld>
            <a:endParaRPr lang="en-US"/>
          </a:p>
        </p:txBody>
      </p:sp>
    </p:spTree>
    <p:extLst>
      <p:ext uri="{BB962C8B-B14F-4D97-AF65-F5344CB8AC3E}">
        <p14:creationId xmlns:p14="http://schemas.microsoft.com/office/powerpoint/2010/main" val="1327508354"/>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2"/>
          </p:nvPr>
        </p:nvSpPr>
        <p:spPr>
          <a:xfrm>
            <a:off x="1464679" y="6323242"/>
            <a:ext cx="5561682" cy="534758"/>
          </a:xfrm>
          <a:prstGeom prst="rect">
            <a:avLst/>
          </a:prstGeom>
        </p:spPr>
        <p:txBody>
          <a:bodyPr/>
          <a:lstStyle/>
          <a:p>
            <a:endParaRPr lang="en-US"/>
          </a:p>
        </p:txBody>
      </p:sp>
      <p:sp>
        <p:nvSpPr>
          <p:cNvPr id="11" name="Content Placeholder 9"/>
          <p:cNvSpPr>
            <a:spLocks noGrp="1"/>
          </p:cNvSpPr>
          <p:nvPr>
            <p:ph sz="quarter" idx="13"/>
          </p:nvPr>
        </p:nvSpPr>
        <p:spPr>
          <a:xfrm>
            <a:off x="228600" y="1600200"/>
            <a:ext cx="8686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8352222" y="6318121"/>
            <a:ext cx="800922" cy="545000"/>
          </a:xfrm>
          <a:prstGeom prst="rect">
            <a:avLst/>
          </a:prstGeom>
        </p:spPr>
        <p:txBody>
          <a:bodyPr wrap="none" lIns="91440" tIns="0" rIns="91440" bIns="0" anchor="ctr"/>
          <a:lstStyle>
            <a:lvl1pPr algn="l">
              <a:defRPr sz="1200" b="0" i="0">
                <a:solidFill>
                  <a:srgbClr val="D2D6D4"/>
                </a:solidFill>
                <a:latin typeface="Helvetica Light"/>
                <a:cs typeface="Helvetica Light"/>
              </a:defRPr>
            </a:lvl1pPr>
          </a:lstStyle>
          <a:p>
            <a:fld id="{4723A4D5-ED90-46EA-AEBA-89262A007473}" type="slidenum">
              <a:rPr lang="en-US" smtClean="0"/>
              <a:pPr/>
              <a:t>‹#›</a:t>
            </a:fld>
            <a:endParaRPr lang="en-US" dirty="0"/>
          </a:p>
        </p:txBody>
      </p:sp>
      <p:sp>
        <p:nvSpPr>
          <p:cNvPr id="8" name="Date Placeholder 3"/>
          <p:cNvSpPr>
            <a:spLocks noGrp="1"/>
          </p:cNvSpPr>
          <p:nvPr>
            <p:ph type="dt" sz="half" idx="2"/>
          </p:nvPr>
        </p:nvSpPr>
        <p:spPr>
          <a:xfrm>
            <a:off x="6146921" y="6313000"/>
            <a:ext cx="2133600" cy="555242"/>
          </a:xfrm>
          <a:prstGeom prst="rect">
            <a:avLst/>
          </a:prstGeom>
        </p:spPr>
        <p:txBody>
          <a:bodyPr vert="horz" wrap="none" lIns="91440" tIns="0" rIns="91440" bIns="0" rtlCol="0" anchor="ctr"/>
          <a:lstStyle>
            <a:lvl1pPr algn="r">
              <a:defRPr sz="1200" b="0" i="0">
                <a:solidFill>
                  <a:srgbClr val="D2D6D4"/>
                </a:solidFill>
                <a:latin typeface="Helvetica Light"/>
                <a:cs typeface="Helvetica Light"/>
              </a:defRPr>
            </a:lvl1pPr>
          </a:lstStyle>
          <a:p>
            <a:r>
              <a:rPr lang="en-US"/>
              <a:t>March 28, 2017</a:t>
            </a:r>
            <a:endParaRPr lang="en-US" dirty="0"/>
          </a:p>
        </p:txBody>
      </p:sp>
    </p:spTree>
    <p:extLst>
      <p:ext uri="{BB962C8B-B14F-4D97-AF65-F5344CB8AC3E}">
        <p14:creationId xmlns:p14="http://schemas.microsoft.com/office/powerpoint/2010/main" val="2972792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asic With Images On Left">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lstStyle/>
          <a:p>
            <a:r>
              <a:rPr lang="en-US"/>
              <a:t>Click to edit Master title style</a:t>
            </a:r>
          </a:p>
        </p:txBody>
      </p:sp>
      <p:sp>
        <p:nvSpPr>
          <p:cNvPr id="11" name="Content Placeholder 9"/>
          <p:cNvSpPr>
            <a:spLocks noGrp="1"/>
          </p:cNvSpPr>
          <p:nvPr>
            <p:ph sz="quarter" idx="13"/>
          </p:nvPr>
        </p:nvSpPr>
        <p:spPr>
          <a:xfrm>
            <a:off x="2509414" y="1600200"/>
            <a:ext cx="6405985"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4"/>
          <p:cNvSpPr>
            <a:spLocks noGrp="1"/>
          </p:cNvSpPr>
          <p:nvPr>
            <p:ph type="pic" sz="quarter" idx="16"/>
          </p:nvPr>
        </p:nvSpPr>
        <p:spPr>
          <a:xfrm>
            <a:off x="228600" y="1600200"/>
            <a:ext cx="2155344" cy="2157449"/>
          </a:xfrm>
          <a:ln>
            <a:solidFill>
              <a:srgbClr val="3E1F4F"/>
            </a:solidFill>
          </a:ln>
          <a:effectLst/>
        </p:spPr>
        <p:txBody>
          <a:bodyPr/>
          <a:lstStyle/>
          <a:p>
            <a:r>
              <a:rPr lang="en-US"/>
              <a:t>Drag picture to placeholder or click icon to add</a:t>
            </a:r>
            <a:endParaRPr lang="en-US" dirty="0"/>
          </a:p>
        </p:txBody>
      </p:sp>
      <p:sp>
        <p:nvSpPr>
          <p:cNvPr id="13" name="Picture Placeholder 4"/>
          <p:cNvSpPr>
            <a:spLocks noGrp="1"/>
          </p:cNvSpPr>
          <p:nvPr>
            <p:ph type="pic" sz="quarter" idx="17"/>
          </p:nvPr>
        </p:nvSpPr>
        <p:spPr>
          <a:xfrm>
            <a:off x="228600" y="3968714"/>
            <a:ext cx="2155344" cy="2157449"/>
          </a:xfrm>
          <a:ln>
            <a:solidFill>
              <a:srgbClr val="3E1F4F"/>
            </a:solidFill>
          </a:ln>
          <a:effectLst/>
        </p:spPr>
        <p:txBody>
          <a:bodyPr/>
          <a:lstStyle/>
          <a:p>
            <a:r>
              <a:rPr lang="en-US"/>
              <a:t>Drag picture to placeholder or click icon to add</a:t>
            </a:r>
          </a:p>
        </p:txBody>
      </p:sp>
      <p:sp>
        <p:nvSpPr>
          <p:cNvPr id="15" name="Footer Placeholder 4"/>
          <p:cNvSpPr>
            <a:spLocks noGrp="1"/>
          </p:cNvSpPr>
          <p:nvPr>
            <p:ph type="ftr" sz="quarter" idx="3"/>
          </p:nvPr>
        </p:nvSpPr>
        <p:spPr>
          <a:xfrm>
            <a:off x="1464679" y="6323242"/>
            <a:ext cx="5561682" cy="534758"/>
          </a:xfrm>
          <a:prstGeom prst="rect">
            <a:avLst/>
          </a:prstGeom>
        </p:spPr>
        <p:txBody>
          <a:bodyPr vert="horz" wrap="none" lIns="91440" tIns="0" rIns="91440" bIns="0" rtlCol="0" anchor="ctr"/>
          <a:lstStyle>
            <a:lvl1pPr algn="ctr">
              <a:defRPr lang="en-US" sz="1200" b="0" i="0" dirty="0">
                <a:solidFill>
                  <a:srgbClr val="D2D6D4"/>
                </a:solidFill>
                <a:latin typeface="Helvetica Light"/>
                <a:cs typeface="Helvetica Light"/>
              </a:defRPr>
            </a:lvl1pPr>
          </a:lstStyle>
          <a:p>
            <a:endParaRPr lang="en-US"/>
          </a:p>
        </p:txBody>
      </p:sp>
      <p:sp>
        <p:nvSpPr>
          <p:cNvPr id="16" name="Slide Number Placeholder 5"/>
          <p:cNvSpPr>
            <a:spLocks noGrp="1"/>
          </p:cNvSpPr>
          <p:nvPr>
            <p:ph type="sldNum" sz="quarter" idx="4"/>
          </p:nvPr>
        </p:nvSpPr>
        <p:spPr>
          <a:xfrm>
            <a:off x="8352222" y="6318121"/>
            <a:ext cx="800922" cy="545000"/>
          </a:xfrm>
          <a:prstGeom prst="rect">
            <a:avLst/>
          </a:prstGeom>
        </p:spPr>
        <p:txBody>
          <a:bodyPr wrap="none" lIns="91440" tIns="0" rIns="91440" bIns="0" anchor="ctr"/>
          <a:lstStyle>
            <a:lvl1pPr algn="l">
              <a:defRPr sz="1200" b="0" i="0">
                <a:solidFill>
                  <a:srgbClr val="D2D6D4"/>
                </a:solidFill>
                <a:latin typeface="Helvetica Light"/>
                <a:cs typeface="Helvetica Light"/>
              </a:defRPr>
            </a:lvl1pPr>
          </a:lstStyle>
          <a:p>
            <a:fld id="{4723A4D5-ED90-46EA-AEBA-89262A007473}" type="slidenum">
              <a:rPr lang="en-US" smtClean="0"/>
              <a:pPr/>
              <a:t>‹#›</a:t>
            </a:fld>
            <a:endParaRPr lang="en-US" dirty="0"/>
          </a:p>
        </p:txBody>
      </p:sp>
      <p:sp>
        <p:nvSpPr>
          <p:cNvPr id="17" name="Date Placeholder 3"/>
          <p:cNvSpPr>
            <a:spLocks noGrp="1"/>
          </p:cNvSpPr>
          <p:nvPr>
            <p:ph type="dt" sz="half" idx="2"/>
          </p:nvPr>
        </p:nvSpPr>
        <p:spPr>
          <a:xfrm>
            <a:off x="6146921" y="6313000"/>
            <a:ext cx="2133600" cy="555242"/>
          </a:xfrm>
          <a:prstGeom prst="rect">
            <a:avLst/>
          </a:prstGeom>
        </p:spPr>
        <p:txBody>
          <a:bodyPr vert="horz" wrap="none" lIns="91440" tIns="0" rIns="91440" bIns="0" rtlCol="0" anchor="ctr"/>
          <a:lstStyle>
            <a:lvl1pPr algn="r">
              <a:defRPr sz="1200" b="0" i="0">
                <a:solidFill>
                  <a:srgbClr val="D2D6D4"/>
                </a:solidFill>
                <a:latin typeface="Helvetica Light"/>
                <a:cs typeface="Helvetica Light"/>
              </a:defRPr>
            </a:lvl1pPr>
          </a:lstStyle>
          <a:p>
            <a:r>
              <a:rPr lang="en-US"/>
              <a:t>March 28, 2017</a:t>
            </a:r>
            <a:endParaRPr lang="en-US" dirty="0"/>
          </a:p>
        </p:txBody>
      </p:sp>
    </p:spTree>
    <p:extLst>
      <p:ext uri="{BB962C8B-B14F-4D97-AF65-F5344CB8AC3E}">
        <p14:creationId xmlns:p14="http://schemas.microsoft.com/office/powerpoint/2010/main" val="2838764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asic With Images On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9"/>
          <p:cNvSpPr>
            <a:spLocks noGrp="1"/>
          </p:cNvSpPr>
          <p:nvPr>
            <p:ph sz="quarter" idx="13"/>
          </p:nvPr>
        </p:nvSpPr>
        <p:spPr>
          <a:xfrm>
            <a:off x="228600" y="1600200"/>
            <a:ext cx="6398303"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4"/>
          <p:cNvSpPr>
            <a:spLocks noGrp="1"/>
          </p:cNvSpPr>
          <p:nvPr>
            <p:ph type="pic" sz="quarter" idx="16"/>
          </p:nvPr>
        </p:nvSpPr>
        <p:spPr>
          <a:xfrm>
            <a:off x="6760056" y="1600200"/>
            <a:ext cx="2155344" cy="2157449"/>
          </a:xfrm>
          <a:ln>
            <a:solidFill>
              <a:srgbClr val="3E1F4F"/>
            </a:solidFill>
          </a:ln>
          <a:effectLst/>
        </p:spPr>
        <p:txBody>
          <a:bodyPr/>
          <a:lstStyle/>
          <a:p>
            <a:r>
              <a:rPr lang="en-US"/>
              <a:t>Drag picture to placeholder or click icon to add</a:t>
            </a:r>
            <a:endParaRPr lang="en-US" dirty="0"/>
          </a:p>
        </p:txBody>
      </p:sp>
      <p:sp>
        <p:nvSpPr>
          <p:cNvPr id="13" name="Picture Placeholder 4"/>
          <p:cNvSpPr>
            <a:spLocks noGrp="1"/>
          </p:cNvSpPr>
          <p:nvPr>
            <p:ph type="pic" sz="quarter" idx="17"/>
          </p:nvPr>
        </p:nvSpPr>
        <p:spPr>
          <a:xfrm>
            <a:off x="6760056" y="3968714"/>
            <a:ext cx="2155344" cy="2157449"/>
          </a:xfrm>
          <a:ln>
            <a:solidFill>
              <a:srgbClr val="3E1F4F"/>
            </a:solidFill>
          </a:ln>
          <a:effectLst/>
        </p:spPr>
        <p:txBody>
          <a:bodyPr/>
          <a:lstStyle/>
          <a:p>
            <a:r>
              <a:rPr lang="en-US"/>
              <a:t>Drag picture to placeholder or click icon to add</a:t>
            </a:r>
          </a:p>
        </p:txBody>
      </p:sp>
      <p:sp>
        <p:nvSpPr>
          <p:cNvPr id="15" name="Footer Placeholder 4"/>
          <p:cNvSpPr>
            <a:spLocks noGrp="1"/>
          </p:cNvSpPr>
          <p:nvPr>
            <p:ph type="ftr" sz="quarter" idx="3"/>
          </p:nvPr>
        </p:nvSpPr>
        <p:spPr>
          <a:xfrm>
            <a:off x="1464679" y="6323242"/>
            <a:ext cx="5561682" cy="534758"/>
          </a:xfrm>
          <a:prstGeom prst="rect">
            <a:avLst/>
          </a:prstGeom>
        </p:spPr>
        <p:txBody>
          <a:bodyPr vert="horz" wrap="none" lIns="91440" tIns="0" rIns="91440" bIns="0" rtlCol="0" anchor="ctr"/>
          <a:lstStyle>
            <a:lvl1pPr algn="ctr">
              <a:defRPr lang="en-US" sz="1200" b="0" i="0" dirty="0">
                <a:solidFill>
                  <a:srgbClr val="D2D6D4"/>
                </a:solidFill>
                <a:latin typeface="Helvetica Light"/>
                <a:cs typeface="Helvetica Light"/>
              </a:defRPr>
            </a:lvl1pPr>
          </a:lstStyle>
          <a:p>
            <a:endParaRPr lang="en-US"/>
          </a:p>
        </p:txBody>
      </p:sp>
      <p:sp>
        <p:nvSpPr>
          <p:cNvPr id="16" name="Slide Number Placeholder 5"/>
          <p:cNvSpPr>
            <a:spLocks noGrp="1"/>
          </p:cNvSpPr>
          <p:nvPr>
            <p:ph type="sldNum" sz="quarter" idx="4"/>
          </p:nvPr>
        </p:nvSpPr>
        <p:spPr>
          <a:xfrm>
            <a:off x="8352222" y="6318121"/>
            <a:ext cx="800922" cy="545000"/>
          </a:xfrm>
          <a:prstGeom prst="rect">
            <a:avLst/>
          </a:prstGeom>
        </p:spPr>
        <p:txBody>
          <a:bodyPr wrap="none" lIns="91440" tIns="0" rIns="91440" bIns="0" anchor="ctr"/>
          <a:lstStyle>
            <a:lvl1pPr algn="l">
              <a:defRPr sz="1200" b="0" i="0">
                <a:solidFill>
                  <a:srgbClr val="D2D6D4"/>
                </a:solidFill>
                <a:latin typeface="Helvetica Light"/>
                <a:cs typeface="Helvetica Light"/>
              </a:defRPr>
            </a:lvl1pPr>
          </a:lstStyle>
          <a:p>
            <a:fld id="{4723A4D5-ED90-46EA-AEBA-89262A007473}" type="slidenum">
              <a:rPr lang="en-US" smtClean="0"/>
              <a:pPr/>
              <a:t>‹#›</a:t>
            </a:fld>
            <a:endParaRPr lang="en-US" dirty="0"/>
          </a:p>
        </p:txBody>
      </p:sp>
      <p:sp>
        <p:nvSpPr>
          <p:cNvPr id="17" name="Date Placeholder 3"/>
          <p:cNvSpPr>
            <a:spLocks noGrp="1"/>
          </p:cNvSpPr>
          <p:nvPr>
            <p:ph type="dt" sz="half" idx="2"/>
          </p:nvPr>
        </p:nvSpPr>
        <p:spPr>
          <a:xfrm>
            <a:off x="6146921" y="6313000"/>
            <a:ext cx="2133600" cy="555242"/>
          </a:xfrm>
          <a:prstGeom prst="rect">
            <a:avLst/>
          </a:prstGeom>
        </p:spPr>
        <p:txBody>
          <a:bodyPr vert="horz" wrap="none" lIns="91440" tIns="0" rIns="91440" bIns="0" rtlCol="0" anchor="ctr"/>
          <a:lstStyle>
            <a:lvl1pPr algn="r">
              <a:defRPr sz="1200" b="0" i="0">
                <a:solidFill>
                  <a:srgbClr val="D2D6D4"/>
                </a:solidFill>
                <a:latin typeface="Helvetica Light"/>
                <a:cs typeface="Helvetica Light"/>
              </a:defRPr>
            </a:lvl1pPr>
          </a:lstStyle>
          <a:p>
            <a:r>
              <a:rPr lang="en-US"/>
              <a:t>March 28, 2017</a:t>
            </a:r>
            <a:endParaRPr lang="en-US" dirty="0"/>
          </a:p>
        </p:txBody>
      </p:sp>
    </p:spTree>
    <p:extLst>
      <p:ext uri="{BB962C8B-B14F-4D97-AF65-F5344CB8AC3E}">
        <p14:creationId xmlns:p14="http://schemas.microsoft.com/office/powerpoint/2010/main" val="3783218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9"/>
          <p:cNvSpPr>
            <a:spLocks noGrp="1"/>
          </p:cNvSpPr>
          <p:nvPr>
            <p:ph sz="quarter" idx="13"/>
          </p:nvPr>
        </p:nvSpPr>
        <p:spPr>
          <a:xfrm>
            <a:off x="228600" y="1600200"/>
            <a:ext cx="4237134"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9"/>
          <p:cNvSpPr>
            <a:spLocks noGrp="1"/>
          </p:cNvSpPr>
          <p:nvPr>
            <p:ph sz="quarter" idx="14"/>
          </p:nvPr>
        </p:nvSpPr>
        <p:spPr>
          <a:xfrm>
            <a:off x="4678266" y="1600200"/>
            <a:ext cx="4237134"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1464679" y="6323242"/>
            <a:ext cx="5561682" cy="534758"/>
          </a:xfrm>
          <a:prstGeom prst="rect">
            <a:avLst/>
          </a:prstGeom>
        </p:spPr>
        <p:txBody>
          <a:bodyPr vert="horz" wrap="none" lIns="91440" tIns="0" rIns="91440" bIns="0" rtlCol="0" anchor="ctr"/>
          <a:lstStyle>
            <a:lvl1pPr algn="ctr">
              <a:defRPr lang="en-US" sz="1200" b="0" i="0" dirty="0">
                <a:solidFill>
                  <a:srgbClr val="D2D6D4"/>
                </a:solidFill>
                <a:latin typeface="Helvetica Light"/>
                <a:cs typeface="Helvetica Light"/>
              </a:defRPr>
            </a:lvl1pPr>
          </a:lstStyle>
          <a:p>
            <a:endParaRPr lang="en-US"/>
          </a:p>
        </p:txBody>
      </p:sp>
      <p:sp>
        <p:nvSpPr>
          <p:cNvPr id="10" name="Slide Number Placeholder 5"/>
          <p:cNvSpPr>
            <a:spLocks noGrp="1"/>
          </p:cNvSpPr>
          <p:nvPr>
            <p:ph type="sldNum" sz="quarter" idx="4"/>
          </p:nvPr>
        </p:nvSpPr>
        <p:spPr>
          <a:xfrm>
            <a:off x="8352222" y="6318121"/>
            <a:ext cx="800922" cy="545000"/>
          </a:xfrm>
          <a:prstGeom prst="rect">
            <a:avLst/>
          </a:prstGeom>
        </p:spPr>
        <p:txBody>
          <a:bodyPr wrap="none" lIns="91440" tIns="0" rIns="91440" bIns="0" anchor="ctr"/>
          <a:lstStyle>
            <a:lvl1pPr algn="l">
              <a:defRPr sz="1200" b="0" i="0">
                <a:solidFill>
                  <a:srgbClr val="D2D6D4"/>
                </a:solidFill>
                <a:latin typeface="Helvetica Light"/>
                <a:cs typeface="Helvetica Light"/>
              </a:defRPr>
            </a:lvl1pPr>
          </a:lstStyle>
          <a:p>
            <a:fld id="{4723A4D5-ED90-46EA-AEBA-89262A007473}" type="slidenum">
              <a:rPr lang="en-US" smtClean="0"/>
              <a:pPr/>
              <a:t>‹#›</a:t>
            </a:fld>
            <a:endParaRPr lang="en-US" dirty="0"/>
          </a:p>
        </p:txBody>
      </p:sp>
      <p:sp>
        <p:nvSpPr>
          <p:cNvPr id="12" name="Date Placeholder 3"/>
          <p:cNvSpPr>
            <a:spLocks noGrp="1"/>
          </p:cNvSpPr>
          <p:nvPr>
            <p:ph type="dt" sz="half" idx="2"/>
          </p:nvPr>
        </p:nvSpPr>
        <p:spPr>
          <a:xfrm>
            <a:off x="6146921" y="6313000"/>
            <a:ext cx="2133600" cy="555242"/>
          </a:xfrm>
          <a:prstGeom prst="rect">
            <a:avLst/>
          </a:prstGeom>
        </p:spPr>
        <p:txBody>
          <a:bodyPr vert="horz" wrap="none" lIns="91440" tIns="0" rIns="91440" bIns="0" rtlCol="0" anchor="ctr"/>
          <a:lstStyle>
            <a:lvl1pPr algn="r">
              <a:defRPr sz="1200" b="0" i="0">
                <a:solidFill>
                  <a:srgbClr val="D2D6D4"/>
                </a:solidFill>
                <a:latin typeface="Helvetica Light"/>
                <a:cs typeface="Helvetica Light"/>
              </a:defRPr>
            </a:lvl1pPr>
          </a:lstStyle>
          <a:p>
            <a:r>
              <a:rPr lang="en-US"/>
              <a:t>March 28, 2017</a:t>
            </a:r>
            <a:endParaRPr lang="en-US" dirty="0"/>
          </a:p>
        </p:txBody>
      </p:sp>
    </p:spTree>
    <p:extLst>
      <p:ext uri="{BB962C8B-B14F-4D97-AF65-F5344CB8AC3E}">
        <p14:creationId xmlns:p14="http://schemas.microsoft.com/office/powerpoint/2010/main" val="3882310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With No Title">
    <p:spTree>
      <p:nvGrpSpPr>
        <p:cNvPr id="1" name=""/>
        <p:cNvGrpSpPr/>
        <p:nvPr/>
      </p:nvGrpSpPr>
      <p:grpSpPr>
        <a:xfrm>
          <a:off x="0" y="0"/>
          <a:ext cx="0" cy="0"/>
          <a:chOff x="0" y="0"/>
          <a:chExt cx="0" cy="0"/>
        </a:xfrm>
      </p:grpSpPr>
      <p:sp>
        <p:nvSpPr>
          <p:cNvPr id="11" name="Content Placeholder 9"/>
          <p:cNvSpPr>
            <a:spLocks noGrp="1"/>
          </p:cNvSpPr>
          <p:nvPr>
            <p:ph sz="quarter" idx="13"/>
          </p:nvPr>
        </p:nvSpPr>
        <p:spPr>
          <a:xfrm>
            <a:off x="228600" y="274638"/>
            <a:ext cx="8686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3"/>
          </p:nvPr>
        </p:nvSpPr>
        <p:spPr>
          <a:xfrm>
            <a:off x="1464679" y="6323242"/>
            <a:ext cx="5561682" cy="534758"/>
          </a:xfrm>
          <a:prstGeom prst="rect">
            <a:avLst/>
          </a:prstGeom>
        </p:spPr>
        <p:txBody>
          <a:bodyPr vert="horz" wrap="none" lIns="91440" tIns="0" rIns="91440" bIns="0" rtlCol="0" anchor="ctr"/>
          <a:lstStyle>
            <a:lvl1pPr algn="ctr">
              <a:defRPr lang="en-US" sz="1200" b="0" i="0" dirty="0">
                <a:solidFill>
                  <a:srgbClr val="D2D6D4"/>
                </a:solidFill>
                <a:latin typeface="Helvetica Light"/>
                <a:cs typeface="Helvetica Light"/>
              </a:defRPr>
            </a:lvl1pPr>
          </a:lstStyle>
          <a:p>
            <a:endParaRPr lang="en-US"/>
          </a:p>
        </p:txBody>
      </p:sp>
      <p:sp>
        <p:nvSpPr>
          <p:cNvPr id="7" name="Slide Number Placeholder 5"/>
          <p:cNvSpPr>
            <a:spLocks noGrp="1"/>
          </p:cNvSpPr>
          <p:nvPr>
            <p:ph type="sldNum" sz="quarter" idx="4"/>
          </p:nvPr>
        </p:nvSpPr>
        <p:spPr>
          <a:xfrm>
            <a:off x="8352222" y="6318121"/>
            <a:ext cx="800922" cy="545000"/>
          </a:xfrm>
          <a:prstGeom prst="rect">
            <a:avLst/>
          </a:prstGeom>
        </p:spPr>
        <p:txBody>
          <a:bodyPr wrap="none" lIns="91440" tIns="0" rIns="91440" bIns="0" anchor="ctr"/>
          <a:lstStyle>
            <a:lvl1pPr algn="l">
              <a:defRPr sz="1200" b="0" i="0">
                <a:solidFill>
                  <a:srgbClr val="D2D6D4"/>
                </a:solidFill>
                <a:latin typeface="Helvetica Light"/>
                <a:cs typeface="Helvetica Light"/>
              </a:defRPr>
            </a:lvl1pPr>
          </a:lstStyle>
          <a:p>
            <a:fld id="{4723A4D5-ED90-46EA-AEBA-89262A007473}" type="slidenum">
              <a:rPr lang="en-US" smtClean="0"/>
              <a:pPr/>
              <a:t>‹#›</a:t>
            </a:fld>
            <a:endParaRPr lang="en-US" dirty="0"/>
          </a:p>
        </p:txBody>
      </p:sp>
      <p:sp>
        <p:nvSpPr>
          <p:cNvPr id="8" name="Date Placeholder 3"/>
          <p:cNvSpPr>
            <a:spLocks noGrp="1"/>
          </p:cNvSpPr>
          <p:nvPr>
            <p:ph type="dt" sz="half" idx="2"/>
          </p:nvPr>
        </p:nvSpPr>
        <p:spPr>
          <a:xfrm>
            <a:off x="6146921" y="6313000"/>
            <a:ext cx="2133600" cy="555242"/>
          </a:xfrm>
          <a:prstGeom prst="rect">
            <a:avLst/>
          </a:prstGeom>
        </p:spPr>
        <p:txBody>
          <a:bodyPr vert="horz" wrap="none" lIns="91440" tIns="0" rIns="91440" bIns="0" rtlCol="0" anchor="ctr"/>
          <a:lstStyle>
            <a:lvl1pPr algn="r">
              <a:defRPr sz="1200" b="0" i="0">
                <a:solidFill>
                  <a:srgbClr val="D2D6D4"/>
                </a:solidFill>
                <a:latin typeface="Helvetica Light"/>
                <a:cs typeface="Helvetica Light"/>
              </a:defRPr>
            </a:lvl1pPr>
          </a:lstStyle>
          <a:p>
            <a:r>
              <a:rPr lang="en-US"/>
              <a:t>March 28, 2017</a:t>
            </a:r>
            <a:endParaRPr lang="en-US" dirty="0"/>
          </a:p>
        </p:txBody>
      </p:sp>
    </p:spTree>
    <p:extLst>
      <p:ext uri="{BB962C8B-B14F-4D97-AF65-F5344CB8AC3E}">
        <p14:creationId xmlns:p14="http://schemas.microsoft.com/office/powerpoint/2010/main" val="3452657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cus Image With Text">
    <p:spTree>
      <p:nvGrpSpPr>
        <p:cNvPr id="1" name=""/>
        <p:cNvGrpSpPr/>
        <p:nvPr/>
      </p:nvGrpSpPr>
      <p:grpSpPr>
        <a:xfrm>
          <a:off x="0" y="0"/>
          <a:ext cx="0" cy="0"/>
          <a:chOff x="0" y="0"/>
          <a:chExt cx="0" cy="0"/>
        </a:xfrm>
      </p:grpSpPr>
      <p:sp>
        <p:nvSpPr>
          <p:cNvPr id="11" name="Rectangle 10"/>
          <p:cNvSpPr/>
          <p:nvPr userDrawn="1"/>
        </p:nvSpPr>
        <p:spPr>
          <a:xfrm>
            <a:off x="-9144" y="-8000"/>
            <a:ext cx="9162288" cy="6874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Picture Placeholder 4"/>
          <p:cNvSpPr>
            <a:spLocks noGrp="1"/>
          </p:cNvSpPr>
          <p:nvPr>
            <p:ph type="pic" sz="quarter" idx="10"/>
          </p:nvPr>
        </p:nvSpPr>
        <p:spPr>
          <a:xfrm>
            <a:off x="-9144" y="-9144"/>
            <a:ext cx="9162288" cy="6876288"/>
          </a:xfrm>
          <a:solidFill>
            <a:srgbClr val="FBFFFE"/>
          </a:solidFill>
          <a:ln w="190500" cap="sq" cmpd="sng">
            <a:noFill/>
            <a:miter lim="800000"/>
          </a:ln>
          <a:effectLst/>
          <a:scene3d>
            <a:camera prst="orthographicFront"/>
            <a:lightRig rig="twoPt" dir="t">
              <a:rot lat="0" lon="0" rev="7200000"/>
            </a:lightRig>
          </a:scene3d>
          <a:sp3d>
            <a:contourClr>
              <a:srgbClr val="FFFFFF"/>
            </a:contourClr>
          </a:sp3d>
        </p:spPr>
        <p:txBody>
          <a:bodyPr/>
          <a:lstStyle/>
          <a:p>
            <a:endParaRPr lang="en-US" dirty="0"/>
          </a:p>
        </p:txBody>
      </p:sp>
      <p:sp>
        <p:nvSpPr>
          <p:cNvPr id="13" name="Title 1"/>
          <p:cNvSpPr>
            <a:spLocks noGrp="1"/>
          </p:cNvSpPr>
          <p:nvPr>
            <p:ph type="title" hasCustomPrompt="1"/>
          </p:nvPr>
        </p:nvSpPr>
        <p:spPr>
          <a:xfrm>
            <a:off x="375705" y="367441"/>
            <a:ext cx="5562600" cy="5287962"/>
          </a:xfrm>
          <a:prstGeom prst="rect">
            <a:avLst/>
          </a:prstGeom>
        </p:spPr>
        <p:txBody>
          <a:bodyPr anchor="t">
            <a:normAutofit/>
          </a:bodyPr>
          <a:lstStyle>
            <a:lvl1pPr algn="l">
              <a:defRPr sz="3600">
                <a:solidFill>
                  <a:srgbClr val="4B205E"/>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010696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or Callout">
    <p:spTree>
      <p:nvGrpSpPr>
        <p:cNvPr id="1" name=""/>
        <p:cNvGrpSpPr/>
        <p:nvPr/>
      </p:nvGrpSpPr>
      <p:grpSpPr>
        <a:xfrm>
          <a:off x="0" y="0"/>
          <a:ext cx="0" cy="0"/>
          <a:chOff x="0" y="0"/>
          <a:chExt cx="0" cy="0"/>
        </a:xfrm>
      </p:grpSpPr>
      <p:sp>
        <p:nvSpPr>
          <p:cNvPr id="8" name="Rectangle 7"/>
          <p:cNvSpPr/>
          <p:nvPr userDrawn="1"/>
        </p:nvSpPr>
        <p:spPr>
          <a:xfrm>
            <a:off x="-9144" y="-8000"/>
            <a:ext cx="9162288" cy="6874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01" y="-3429"/>
            <a:ext cx="9152002" cy="6864859"/>
          </a:xfrm>
          <a:prstGeom prst="rect">
            <a:avLst/>
          </a:prstGeom>
        </p:spPr>
      </p:pic>
      <p:sp>
        <p:nvSpPr>
          <p:cNvPr id="13" name="Text Placeholder 9"/>
          <p:cNvSpPr>
            <a:spLocks noGrp="1"/>
          </p:cNvSpPr>
          <p:nvPr>
            <p:ph type="body" sz="quarter" idx="15" hasCustomPrompt="1"/>
          </p:nvPr>
        </p:nvSpPr>
        <p:spPr>
          <a:xfrm>
            <a:off x="497736" y="778358"/>
            <a:ext cx="8148528" cy="2366321"/>
          </a:xfrm>
          <a:prstGeom prst="rect">
            <a:avLst/>
          </a:prstGeom>
        </p:spPr>
        <p:txBody>
          <a:bodyPr anchor="ctr">
            <a:noAutofit/>
          </a:bodyPr>
          <a:lstStyle>
            <a:lvl1pPr marL="0" indent="0">
              <a:buNone/>
              <a:defRPr sz="2400">
                <a:solidFill>
                  <a:schemeClr val="bg1"/>
                </a:solidFill>
                <a:latin typeface="Arial" pitchFamily="34" charset="0"/>
                <a:cs typeface="Arial" pitchFamily="34" charset="0"/>
              </a:defRPr>
            </a:lvl1pPr>
            <a:lvl2pPr marL="457200" indent="0">
              <a:buNone/>
              <a:defRPr sz="2400">
                <a:solidFill>
                  <a:schemeClr val="bg1"/>
                </a:solidFill>
                <a:latin typeface="Arial" pitchFamily="34" charset="0"/>
                <a:cs typeface="Arial" pitchFamily="34" charset="0"/>
              </a:defRPr>
            </a:lvl2pPr>
            <a:lvl3pPr marL="914400" indent="0">
              <a:buNone/>
              <a:defRPr sz="2400">
                <a:solidFill>
                  <a:schemeClr val="bg1"/>
                </a:solidFill>
                <a:latin typeface="Arial" pitchFamily="34" charset="0"/>
                <a:cs typeface="Arial" pitchFamily="34" charset="0"/>
              </a:defRPr>
            </a:lvl3pPr>
            <a:lvl4pPr marL="1371600" indent="0">
              <a:buNone/>
              <a:defRPr sz="2400">
                <a:solidFill>
                  <a:schemeClr val="bg1"/>
                </a:solidFill>
                <a:latin typeface="Arial" pitchFamily="34" charset="0"/>
                <a:cs typeface="Arial" pitchFamily="34" charset="0"/>
              </a:defRPr>
            </a:lvl4pPr>
            <a:lvl5pPr marL="1828800" indent="0">
              <a:buNone/>
              <a:defRPr sz="2400">
                <a:solidFill>
                  <a:schemeClr val="bg1"/>
                </a:solidFill>
                <a:latin typeface="Arial" pitchFamily="34" charset="0"/>
                <a:cs typeface="Arial" pitchFamily="34" charset="0"/>
              </a:defRPr>
            </a:lvl5pPr>
          </a:lstStyle>
          <a:p>
            <a:pPr lvl="0"/>
            <a:r>
              <a:rPr lang="en-US" dirty="0"/>
              <a:t>Click to edit text styles</a:t>
            </a:r>
          </a:p>
        </p:txBody>
      </p:sp>
    </p:spTree>
    <p:extLst>
      <p:ext uri="{BB962C8B-B14F-4D97-AF65-F5344CB8AC3E}">
        <p14:creationId xmlns:p14="http://schemas.microsoft.com/office/powerpoint/2010/main" val="2459996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8" name="Rectangle 7"/>
          <p:cNvSpPr/>
          <p:nvPr/>
        </p:nvSpPr>
        <p:spPr>
          <a:xfrm>
            <a:off x="-9144" y="-8000"/>
            <a:ext cx="9162288" cy="6874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1" y="-3429"/>
            <a:ext cx="9152002" cy="6864859"/>
          </a:xfrm>
          <a:prstGeom prst="rect">
            <a:avLst/>
          </a:prstGeom>
        </p:spPr>
      </p:pic>
      <p:sp>
        <p:nvSpPr>
          <p:cNvPr id="6" name="Rectangle 5"/>
          <p:cNvSpPr/>
          <p:nvPr userDrawn="1"/>
        </p:nvSpPr>
        <p:spPr>
          <a:xfrm>
            <a:off x="-9144" y="-8000"/>
            <a:ext cx="9162288" cy="6874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1" y="-3429"/>
            <a:ext cx="9152002" cy="6864859"/>
          </a:xfrm>
          <a:prstGeom prst="rect">
            <a:avLst/>
          </a:prstGeom>
        </p:spPr>
      </p:pic>
      <p:sp>
        <p:nvSpPr>
          <p:cNvPr id="3" name="Media Placeholder 2"/>
          <p:cNvSpPr>
            <a:spLocks noGrp="1"/>
          </p:cNvSpPr>
          <p:nvPr>
            <p:ph type="media" sz="quarter" idx="10"/>
          </p:nvPr>
        </p:nvSpPr>
        <p:spPr>
          <a:xfrm>
            <a:off x="1194594" y="1448594"/>
            <a:ext cx="6754812" cy="3960813"/>
          </a:xfrm>
          <a:effectLst>
            <a:reflection stA="52000" endPos="20000" dir="5400000" sy="-100000" algn="bl" rotWithShape="0"/>
          </a:effectLst>
        </p:spPr>
        <p:txBody>
          <a:bodyPr/>
          <a:lstStyle/>
          <a:p>
            <a:endParaRPr lang="en-US"/>
          </a:p>
        </p:txBody>
      </p:sp>
    </p:spTree>
    <p:extLst>
      <p:ext uri="{BB962C8B-B14F-4D97-AF65-F5344CB8AC3E}">
        <p14:creationId xmlns:p14="http://schemas.microsoft.com/office/powerpoint/2010/main" val="455538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21"/>
          <p:cNvSpPr/>
          <p:nvPr/>
        </p:nvSpPr>
        <p:spPr>
          <a:xfrm>
            <a:off x="-9144" y="6323242"/>
            <a:ext cx="9162288" cy="545000"/>
          </a:xfrm>
          <a:prstGeom prst="rect">
            <a:avLst/>
          </a:prstGeom>
          <a:gradFill>
            <a:gsLst>
              <a:gs pos="0">
                <a:srgbClr val="3E1F4F"/>
              </a:gs>
              <a:gs pos="100000">
                <a:srgbClr val="93124E"/>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9144" y="-10238"/>
            <a:ext cx="9162288" cy="133596"/>
          </a:xfrm>
          <a:prstGeom prst="rect">
            <a:avLst/>
          </a:prstGeom>
          <a:gradFill>
            <a:gsLst>
              <a:gs pos="0">
                <a:srgbClr val="3E1F4F"/>
              </a:gs>
              <a:gs pos="100000">
                <a:srgbClr val="93124E"/>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23622" y="6324667"/>
            <a:ext cx="1024000" cy="533333"/>
          </a:xfrm>
          <a:prstGeom prst="rect">
            <a:avLst/>
          </a:prstGeom>
        </p:spPr>
      </p:pic>
      <p:sp>
        <p:nvSpPr>
          <p:cNvPr id="27" name="Title Placeholder 26"/>
          <p:cNvSpPr>
            <a:spLocks noGrp="1"/>
          </p:cNvSpPr>
          <p:nvPr>
            <p:ph type="title"/>
          </p:nvPr>
        </p:nvSpPr>
        <p:spPr>
          <a:xfrm>
            <a:off x="228600" y="274638"/>
            <a:ext cx="8686800" cy="1143000"/>
          </a:xfrm>
          <a:prstGeom prst="rect">
            <a:avLst/>
          </a:prstGeom>
        </p:spPr>
        <p:txBody>
          <a:bodyPr vert="horz" lIns="91440" tIns="45720" rIns="91440" bIns="45720" rtlCol="0" anchor="ctr">
            <a:normAutofit/>
          </a:bodyPr>
          <a:lstStyle/>
          <a:p>
            <a:r>
              <a:rPr lang="en-US"/>
              <a:t>Click to edit Master title style</a:t>
            </a:r>
          </a:p>
        </p:txBody>
      </p:sp>
      <p:sp>
        <p:nvSpPr>
          <p:cNvPr id="28" name="Text Placeholder 27"/>
          <p:cNvSpPr>
            <a:spLocks noGrp="1"/>
          </p:cNvSpPr>
          <p:nvPr>
            <p:ph type="body" idx="1"/>
          </p:nvPr>
        </p:nvSpPr>
        <p:spPr>
          <a:xfrm>
            <a:off x="228600" y="1600200"/>
            <a:ext cx="8686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9144" y="6323242"/>
            <a:ext cx="9162288" cy="545000"/>
          </a:xfrm>
          <a:prstGeom prst="rect">
            <a:avLst/>
          </a:prstGeom>
          <a:gradFill>
            <a:gsLst>
              <a:gs pos="0">
                <a:srgbClr val="3E1F4F"/>
              </a:gs>
              <a:gs pos="100000">
                <a:srgbClr val="93124E"/>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9144" y="-10238"/>
            <a:ext cx="9162288" cy="133596"/>
          </a:xfrm>
          <a:prstGeom prst="rect">
            <a:avLst/>
          </a:prstGeom>
          <a:gradFill>
            <a:gsLst>
              <a:gs pos="0">
                <a:srgbClr val="3E1F4F"/>
              </a:gs>
              <a:gs pos="100000">
                <a:srgbClr val="93124E"/>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23622" y="6324667"/>
            <a:ext cx="1024000" cy="533333"/>
          </a:xfrm>
          <a:prstGeom prst="rect">
            <a:avLst/>
          </a:prstGeom>
        </p:spPr>
      </p:pic>
      <p:sp>
        <p:nvSpPr>
          <p:cNvPr id="18" name="Footer Placeholder 4"/>
          <p:cNvSpPr>
            <a:spLocks noGrp="1"/>
          </p:cNvSpPr>
          <p:nvPr>
            <p:ph type="ftr" sz="quarter" idx="3"/>
          </p:nvPr>
        </p:nvSpPr>
        <p:spPr>
          <a:xfrm>
            <a:off x="1464679" y="6323242"/>
            <a:ext cx="5561682" cy="534758"/>
          </a:xfrm>
          <a:prstGeom prst="rect">
            <a:avLst/>
          </a:prstGeom>
        </p:spPr>
        <p:txBody>
          <a:bodyPr vert="horz" wrap="none" lIns="91440" tIns="0" rIns="91440" bIns="0" rtlCol="0" anchor="ctr"/>
          <a:lstStyle>
            <a:lvl1pPr algn="ctr">
              <a:defRPr lang="en-US" sz="1200" b="0" i="0" dirty="0">
                <a:solidFill>
                  <a:srgbClr val="D2D6D4"/>
                </a:solidFill>
                <a:latin typeface="Helvetica Light"/>
                <a:cs typeface="Helvetica Light"/>
              </a:defRPr>
            </a:lvl1pPr>
          </a:lstStyle>
          <a:p>
            <a:endParaRPr lang="en-US"/>
          </a:p>
        </p:txBody>
      </p:sp>
      <p:sp>
        <p:nvSpPr>
          <p:cNvPr id="19" name="Slide Number Placeholder 5"/>
          <p:cNvSpPr>
            <a:spLocks noGrp="1"/>
          </p:cNvSpPr>
          <p:nvPr>
            <p:ph type="sldNum" sz="quarter" idx="4"/>
          </p:nvPr>
        </p:nvSpPr>
        <p:spPr>
          <a:xfrm>
            <a:off x="8352222" y="6318121"/>
            <a:ext cx="800922" cy="545000"/>
          </a:xfrm>
          <a:prstGeom prst="rect">
            <a:avLst/>
          </a:prstGeom>
        </p:spPr>
        <p:txBody>
          <a:bodyPr wrap="none" lIns="91440" tIns="0" rIns="91440" bIns="0" anchor="ctr"/>
          <a:lstStyle>
            <a:lvl1pPr algn="l">
              <a:defRPr sz="1200" b="0" i="0">
                <a:solidFill>
                  <a:srgbClr val="D2D6D4"/>
                </a:solidFill>
                <a:latin typeface="Helvetica Light"/>
                <a:cs typeface="Helvetica Light"/>
              </a:defRPr>
            </a:lvl1pPr>
          </a:lstStyle>
          <a:p>
            <a:fld id="{4723A4D5-ED90-46EA-AEBA-89262A007473}" type="slidenum">
              <a:rPr lang="en-US" smtClean="0"/>
              <a:pPr/>
              <a:t>‹#›</a:t>
            </a:fld>
            <a:endParaRPr lang="en-US" dirty="0"/>
          </a:p>
        </p:txBody>
      </p:sp>
      <p:sp>
        <p:nvSpPr>
          <p:cNvPr id="20" name="Date Placeholder 3"/>
          <p:cNvSpPr>
            <a:spLocks noGrp="1"/>
          </p:cNvSpPr>
          <p:nvPr>
            <p:ph type="dt" sz="half" idx="2"/>
          </p:nvPr>
        </p:nvSpPr>
        <p:spPr>
          <a:xfrm>
            <a:off x="6146921" y="6313000"/>
            <a:ext cx="2133600" cy="555242"/>
          </a:xfrm>
          <a:prstGeom prst="rect">
            <a:avLst/>
          </a:prstGeom>
        </p:spPr>
        <p:txBody>
          <a:bodyPr vert="horz" wrap="none" lIns="91440" tIns="0" rIns="91440" bIns="0" rtlCol="0" anchor="ctr"/>
          <a:lstStyle>
            <a:lvl1pPr algn="r">
              <a:defRPr sz="1200" b="0" i="0">
                <a:solidFill>
                  <a:srgbClr val="D2D6D4"/>
                </a:solidFill>
                <a:latin typeface="Helvetica Light"/>
                <a:cs typeface="Helvetica Light"/>
              </a:defRPr>
            </a:lvl1pPr>
          </a:lstStyle>
          <a:p>
            <a:r>
              <a:rPr lang="en-US"/>
              <a:t>March 28, 2017</a:t>
            </a:r>
            <a:endParaRPr lang="en-US" dirty="0"/>
          </a:p>
        </p:txBody>
      </p:sp>
      <p:cxnSp>
        <p:nvCxnSpPr>
          <p:cNvPr id="14" name="Straight Connector 13"/>
          <p:cNvCxnSpPr/>
          <p:nvPr userDrawn="1"/>
        </p:nvCxnSpPr>
        <p:spPr>
          <a:xfrm>
            <a:off x="8311250" y="6457128"/>
            <a:ext cx="0" cy="266987"/>
          </a:xfrm>
          <a:prstGeom prst="line">
            <a:avLst/>
          </a:prstGeom>
          <a:ln w="12700">
            <a:solidFill>
              <a:srgbClr val="D2D6D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8311250" y="6457128"/>
            <a:ext cx="0" cy="266987"/>
          </a:xfrm>
          <a:prstGeom prst="line">
            <a:avLst/>
          </a:prstGeom>
          <a:ln w="12700">
            <a:solidFill>
              <a:srgbClr val="D2D6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658693"/>
      </p:ext>
    </p:extLst>
  </p:cSld>
  <p:clrMap bg1="lt1" tx1="dk1" bg2="lt2" tx2="dk2" accent1="accent1" accent2="accent2" accent3="accent3" accent4="accent4" accent5="accent5" accent6="accent6" hlink="hlink" folHlink="folHlink"/>
  <p:sldLayoutIdLst>
    <p:sldLayoutId id="2147483684" r:id="rId1"/>
    <p:sldLayoutId id="2147483676" r:id="rId2"/>
    <p:sldLayoutId id="2147483677" r:id="rId3"/>
    <p:sldLayoutId id="2147483678" r:id="rId4"/>
    <p:sldLayoutId id="2147483679" r:id="rId5"/>
    <p:sldLayoutId id="2147483685" r:id="rId6"/>
    <p:sldLayoutId id="2147483682" r:id="rId7"/>
    <p:sldLayoutId id="2147483683" r:id="rId8"/>
    <p:sldLayoutId id="2147483689" r:id="rId9"/>
    <p:sldLayoutId id="2147483681" r:id="rId10"/>
    <p:sldLayoutId id="2147483688" r:id="rId11"/>
    <p:sldLayoutId id="2147483664" r:id="rId12"/>
    <p:sldLayoutId id="2147483686" r:id="rId13"/>
    <p:sldLayoutId id="2147483687" r:id="rId14"/>
    <p:sldLayoutId id="2147483690" r:id="rId15"/>
  </p:sldLayoutIdLst>
  <p:hf hdr="0" ftr="0"/>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87338" indent="-287338" algn="l" defTabSz="914400" rtl="0" eaLnBrk="1" latinLnBrk="0" hangingPunct="1">
        <a:spcBef>
          <a:spcPct val="20000"/>
        </a:spcBef>
        <a:buClr>
          <a:srgbClr val="93124E"/>
        </a:buClr>
        <a:buFont typeface="Wingdings" charset="2"/>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93124E"/>
        </a:buClr>
        <a:buFont typeface="Wingdings"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93124E"/>
        </a:buClr>
        <a:buFont typeface="Wingdings"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93124E"/>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93124E"/>
        </a:buClr>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fresnostate.edu/academics/oie/documents/assesments/Blooms%20Level.pdf" TargetMode="External"/><Relationship Id="rId2" Type="http://schemas.openxmlformats.org/officeDocument/2006/relationships/hyperlink" Target="http://teachonline.asu.edu/objectives-builder/"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pn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4.png"/><Relationship Id="rId7" Type="http://schemas.openxmlformats.org/officeDocument/2006/relationships/diagramColors" Target="../diagrams/colors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280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95414" y="1045915"/>
            <a:ext cx="8913413" cy="4973222"/>
          </a:xfrm>
        </p:spPr>
        <p:txBody>
          <a:bodyPr>
            <a:normAutofit/>
          </a:bodyPr>
          <a:lstStyle/>
          <a:p>
            <a:r>
              <a:rPr lang="en-US" dirty="0"/>
              <a:t>The learning objectives or competencies must be suited to the level of the course</a:t>
            </a:r>
            <a:endParaRPr lang="en-US" b="1" dirty="0"/>
          </a:p>
          <a:p>
            <a:pPr marL="0" indent="0">
              <a:buNone/>
            </a:pPr>
            <a:endParaRPr lang="en-US" dirty="0"/>
          </a:p>
          <a:p>
            <a:pPr marL="0" indent="0">
              <a:buNone/>
            </a:pPr>
            <a:r>
              <a:rPr lang="en-US" b="1" dirty="0"/>
              <a:t>Note:</a:t>
            </a:r>
          </a:p>
          <a:p>
            <a:pPr marL="0" indent="0">
              <a:buNone/>
            </a:pPr>
            <a:r>
              <a:rPr lang="en-US" dirty="0"/>
              <a:t>This is subjective, and may require a holistic view of objectives across the program to ensure students are prepared for </a:t>
            </a:r>
            <a:r>
              <a:rPr lang="en-US" dirty="0" err="1"/>
              <a:t>scaffolded</a:t>
            </a:r>
            <a:r>
              <a:rPr lang="en-US" dirty="0"/>
              <a:t> competencies</a:t>
            </a:r>
          </a:p>
        </p:txBody>
      </p:sp>
      <p:sp>
        <p:nvSpPr>
          <p:cNvPr id="3" name="Title 2"/>
          <p:cNvSpPr>
            <a:spLocks noGrp="1"/>
          </p:cNvSpPr>
          <p:nvPr>
            <p:ph type="title" idx="4294967295"/>
          </p:nvPr>
        </p:nvSpPr>
        <p:spPr>
          <a:xfrm>
            <a:off x="95415" y="125868"/>
            <a:ext cx="8686800" cy="1143000"/>
          </a:xfrm>
        </p:spPr>
        <p:txBody>
          <a:bodyPr>
            <a:normAutofit/>
          </a:bodyPr>
          <a:lstStyle/>
          <a:p>
            <a:r>
              <a:rPr lang="en-US" dirty="0">
                <a:effectLst>
                  <a:outerShdw blurRad="38100" dist="38100" dir="2700000" algn="tl">
                    <a:srgbClr val="C0C0C0"/>
                  </a:outerShdw>
                </a:effectLst>
                <a:latin typeface="+mn-lt"/>
                <a:cs typeface="Trebuchet MS"/>
              </a:rPr>
              <a:t>Learning Objectives</a:t>
            </a:r>
          </a:p>
        </p:txBody>
      </p:sp>
      <p:sp>
        <p:nvSpPr>
          <p:cNvPr id="2" name="Date Placeholder 1"/>
          <p:cNvSpPr>
            <a:spLocks noGrp="1"/>
          </p:cNvSpPr>
          <p:nvPr>
            <p:ph type="dt" sz="half" idx="2"/>
          </p:nvPr>
        </p:nvSpPr>
        <p:spPr/>
        <p:txBody>
          <a:bodyPr/>
          <a:lstStyle/>
          <a:p>
            <a:r>
              <a:rPr lang="en-US"/>
              <a:t>March 28, 2017</a:t>
            </a:r>
            <a:endParaRPr lang="en-US" dirty="0"/>
          </a:p>
        </p:txBody>
      </p:sp>
      <p:sp>
        <p:nvSpPr>
          <p:cNvPr id="4" name="Slide Number Placeholder 3"/>
          <p:cNvSpPr>
            <a:spLocks noGrp="1"/>
          </p:cNvSpPr>
          <p:nvPr>
            <p:ph type="sldNum" sz="quarter" idx="4"/>
          </p:nvPr>
        </p:nvSpPr>
        <p:spPr/>
        <p:txBody>
          <a:bodyPr/>
          <a:lstStyle/>
          <a:p>
            <a:fld id="{4723A4D5-ED90-46EA-AEBA-89262A007473}" type="slidenum">
              <a:rPr lang="en-US" smtClean="0"/>
              <a:pPr/>
              <a:t>10</a:t>
            </a:fld>
            <a:endParaRPr lang="en-US" dirty="0"/>
          </a:p>
        </p:txBody>
      </p:sp>
    </p:spTree>
    <p:extLst>
      <p:ext uri="{BB962C8B-B14F-4D97-AF65-F5344CB8AC3E}">
        <p14:creationId xmlns:p14="http://schemas.microsoft.com/office/powerpoint/2010/main" val="2218552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8735"/>
            <a:ext cx="8686800" cy="1143000"/>
          </a:xfrm>
        </p:spPr>
        <p:txBody>
          <a:bodyPr/>
          <a:lstStyle/>
          <a:p>
            <a:r>
              <a:rPr lang="en-US" dirty="0"/>
              <a:t>Applying Bloom’s Taxonomy</a:t>
            </a:r>
          </a:p>
        </p:txBody>
      </p:sp>
      <p:sp>
        <p:nvSpPr>
          <p:cNvPr id="4" name="Slide Number Placeholder 3"/>
          <p:cNvSpPr>
            <a:spLocks noGrp="1"/>
          </p:cNvSpPr>
          <p:nvPr>
            <p:ph type="sldNum" sz="quarter" idx="4"/>
          </p:nvPr>
        </p:nvSpPr>
        <p:spPr/>
        <p:txBody>
          <a:bodyPr/>
          <a:lstStyle/>
          <a:p>
            <a:fld id="{4723A4D5-ED90-46EA-AEBA-89262A007473}" type="slidenum">
              <a:rPr lang="en-US" smtClean="0"/>
              <a:pPr/>
              <a:t>11</a:t>
            </a:fld>
            <a:endParaRPr lang="en-US" dirty="0"/>
          </a:p>
        </p:txBody>
      </p:sp>
      <p:sp>
        <p:nvSpPr>
          <p:cNvPr id="5" name="Date Placeholder 4"/>
          <p:cNvSpPr>
            <a:spLocks noGrp="1"/>
          </p:cNvSpPr>
          <p:nvPr>
            <p:ph type="dt" sz="half" idx="2"/>
          </p:nvPr>
        </p:nvSpPr>
        <p:spPr/>
        <p:txBody>
          <a:bodyPr/>
          <a:lstStyle/>
          <a:p>
            <a:r>
              <a:rPr lang="en-US"/>
              <a:t>March 28, 2017</a:t>
            </a:r>
            <a:endParaRPr lang="en-US" dirty="0"/>
          </a:p>
        </p:txBody>
      </p:sp>
      <p:pic>
        <p:nvPicPr>
          <p:cNvPr id="1026" name="Picture 2" descr="http://kirkukcaggirlscollege.com/wp-content/uploads/2015/09/group-activiti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0959" y="206734"/>
            <a:ext cx="1437761" cy="1078321"/>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p:cNvPicPr>
            <a:picLocks noGrp="1" noChangeAspect="1"/>
          </p:cNvPicPr>
          <p:nvPr>
            <p:ph sz="quarter" idx="13"/>
          </p:nvPr>
        </p:nvPicPr>
        <p:blipFill rotWithShape="1">
          <a:blip r:embed="rId3"/>
          <a:srcRect t="11033"/>
          <a:stretch/>
        </p:blipFill>
        <p:spPr>
          <a:xfrm>
            <a:off x="159005" y="1401735"/>
            <a:ext cx="8825990" cy="4747552"/>
          </a:xfrm>
          <a:prstGeom prst="rect">
            <a:avLst/>
          </a:prstGeom>
        </p:spPr>
      </p:pic>
    </p:spTree>
    <p:extLst>
      <p:ext uri="{BB962C8B-B14F-4D97-AF65-F5344CB8AC3E}">
        <p14:creationId xmlns:p14="http://schemas.microsoft.com/office/powerpoint/2010/main" val="2840159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dirty="0"/>
          </a:p>
          <a:p>
            <a:endParaRPr lang="en-US" dirty="0"/>
          </a:p>
          <a:p>
            <a:r>
              <a:rPr lang="en-US" dirty="0"/>
              <a:t>ASU Online Objective Builder</a:t>
            </a:r>
          </a:p>
          <a:p>
            <a:pPr lvl="1"/>
            <a:r>
              <a:rPr lang="en-US" dirty="0">
                <a:hlinkClick r:id="rId2"/>
              </a:rPr>
              <a:t>http://teachonline.asu.edu/objectives-builder/</a:t>
            </a:r>
            <a:endParaRPr lang="en-US" dirty="0"/>
          </a:p>
          <a:p>
            <a:r>
              <a:rPr lang="en-US" dirty="0"/>
              <a:t>Bloom’s Taxonomy Action Verbs</a:t>
            </a:r>
          </a:p>
          <a:p>
            <a:pPr lvl="1"/>
            <a:r>
              <a:rPr lang="en-US" dirty="0">
                <a:hlinkClick r:id="rId3"/>
              </a:rPr>
              <a:t>http://www.fresnostate.edu/academics/oie/documents/assesments/Blooms%20Level.pdf</a:t>
            </a:r>
            <a:endParaRPr lang="en-US" dirty="0"/>
          </a:p>
          <a:p>
            <a:endParaRPr lang="en-US" dirty="0"/>
          </a:p>
        </p:txBody>
      </p:sp>
      <p:sp>
        <p:nvSpPr>
          <p:cNvPr id="3" name="Slide Number Placeholder 2"/>
          <p:cNvSpPr>
            <a:spLocks noGrp="1"/>
          </p:cNvSpPr>
          <p:nvPr>
            <p:ph type="sldNum" sz="quarter" idx="4"/>
          </p:nvPr>
        </p:nvSpPr>
        <p:spPr/>
        <p:txBody>
          <a:bodyPr/>
          <a:lstStyle/>
          <a:p>
            <a:fld id="{4723A4D5-ED90-46EA-AEBA-89262A007473}" type="slidenum">
              <a:rPr lang="en-US" smtClean="0"/>
              <a:pPr/>
              <a:t>12</a:t>
            </a:fld>
            <a:endParaRPr lang="en-US" dirty="0"/>
          </a:p>
        </p:txBody>
      </p:sp>
      <p:sp>
        <p:nvSpPr>
          <p:cNvPr id="4" name="Date Placeholder 3"/>
          <p:cNvSpPr>
            <a:spLocks noGrp="1"/>
          </p:cNvSpPr>
          <p:nvPr>
            <p:ph type="dt" sz="half" idx="2"/>
          </p:nvPr>
        </p:nvSpPr>
        <p:spPr/>
        <p:txBody>
          <a:bodyPr/>
          <a:lstStyle/>
          <a:p>
            <a:r>
              <a:rPr lang="en-US"/>
              <a:t>March 28, 2017</a:t>
            </a:r>
            <a:endParaRPr lang="en-US" dirty="0"/>
          </a:p>
        </p:txBody>
      </p:sp>
      <p:sp>
        <p:nvSpPr>
          <p:cNvPr id="5" name="Title 2"/>
          <p:cNvSpPr txBox="1">
            <a:spLocks/>
          </p:cNvSpPr>
          <p:nvPr/>
        </p:nvSpPr>
        <p:spPr>
          <a:xfrm>
            <a:off x="228600" y="82680"/>
            <a:ext cx="8686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r>
              <a:rPr lang="en-US" dirty="0">
                <a:effectLst>
                  <a:outerShdw blurRad="38100" dist="38100" dir="2700000" algn="tl">
                    <a:srgbClr val="C0C0C0"/>
                  </a:outerShdw>
                </a:effectLst>
                <a:latin typeface="+mn-lt"/>
                <a:cs typeface="Trebuchet MS"/>
              </a:rPr>
              <a:t>Resources for Creating Learning Objectives</a:t>
            </a:r>
            <a:endParaRPr lang="en-US" dirty="0"/>
          </a:p>
        </p:txBody>
      </p:sp>
    </p:spTree>
    <p:extLst>
      <p:ext uri="{BB962C8B-B14F-4D97-AF65-F5344CB8AC3E}">
        <p14:creationId xmlns:p14="http://schemas.microsoft.com/office/powerpoint/2010/main" val="3681238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a:t>
            </a:r>
          </a:p>
        </p:txBody>
      </p:sp>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7523470" y="274638"/>
            <a:ext cx="1355526" cy="1355526"/>
          </a:xfrm>
        </p:spPr>
      </p:pic>
      <p:sp>
        <p:nvSpPr>
          <p:cNvPr id="4" name="Slide Number Placeholder 3"/>
          <p:cNvSpPr>
            <a:spLocks noGrp="1"/>
          </p:cNvSpPr>
          <p:nvPr>
            <p:ph type="sldNum" sz="quarter" idx="4"/>
          </p:nvPr>
        </p:nvSpPr>
        <p:spPr/>
        <p:txBody>
          <a:bodyPr/>
          <a:lstStyle/>
          <a:p>
            <a:fld id="{4723A4D5-ED90-46EA-AEBA-89262A007473}" type="slidenum">
              <a:rPr lang="en-US" smtClean="0"/>
              <a:pPr/>
              <a:t>13</a:t>
            </a:fld>
            <a:endParaRPr lang="en-US" dirty="0"/>
          </a:p>
        </p:txBody>
      </p:sp>
      <p:sp>
        <p:nvSpPr>
          <p:cNvPr id="5" name="Date Placeholder 4"/>
          <p:cNvSpPr>
            <a:spLocks noGrp="1"/>
          </p:cNvSpPr>
          <p:nvPr>
            <p:ph type="dt" sz="half" idx="2"/>
          </p:nvPr>
        </p:nvSpPr>
        <p:spPr/>
        <p:txBody>
          <a:bodyPr/>
          <a:lstStyle/>
          <a:p>
            <a:r>
              <a:rPr lang="en-US"/>
              <a:t>March 28, 2017</a:t>
            </a:r>
            <a:endParaRPr lang="en-US" dirty="0"/>
          </a:p>
        </p:txBody>
      </p:sp>
      <p:sp>
        <p:nvSpPr>
          <p:cNvPr id="3" name="TextBox 2"/>
          <p:cNvSpPr txBox="1"/>
          <p:nvPr/>
        </p:nvSpPr>
        <p:spPr>
          <a:xfrm>
            <a:off x="461177" y="1417637"/>
            <a:ext cx="7025890" cy="646331"/>
          </a:xfrm>
          <a:prstGeom prst="rect">
            <a:avLst/>
          </a:prstGeom>
          <a:noFill/>
        </p:spPr>
        <p:txBody>
          <a:bodyPr wrap="square" rtlCol="0">
            <a:spAutoFit/>
          </a:bodyPr>
          <a:lstStyle/>
          <a:p>
            <a:r>
              <a:rPr lang="en-US" dirty="0"/>
              <a:t>Course objectives are the road map. Without good objectives, students don’t know where they are going and why!</a:t>
            </a:r>
          </a:p>
        </p:txBody>
      </p:sp>
      <p:graphicFrame>
        <p:nvGraphicFramePr>
          <p:cNvPr id="7" name="Diagram 6"/>
          <p:cNvGraphicFramePr/>
          <p:nvPr>
            <p:extLst>
              <p:ext uri="{D42A27DB-BD31-4B8C-83A1-F6EECF244321}">
                <p14:modId xmlns:p14="http://schemas.microsoft.com/office/powerpoint/2010/main" val="2957689132"/>
              </p:ext>
            </p:extLst>
          </p:nvPr>
        </p:nvGraphicFramePr>
        <p:xfrm>
          <a:off x="172529" y="1396999"/>
          <a:ext cx="8878996" cy="46062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23588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Assessments</a:t>
            </a:r>
            <a:endParaRPr lang="en-US" sz="3600" dirty="0"/>
          </a:p>
        </p:txBody>
      </p:sp>
    </p:spTree>
    <p:extLst>
      <p:ext uri="{BB962C8B-B14F-4D97-AF65-F5344CB8AC3E}">
        <p14:creationId xmlns:p14="http://schemas.microsoft.com/office/powerpoint/2010/main" val="1946711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0891" y="3496328"/>
            <a:ext cx="3341434" cy="2225395"/>
          </a:xfrm>
          <a:prstGeom prst="rect">
            <a:avLst/>
          </a:prstGeom>
        </p:spPr>
      </p:pic>
      <p:sp>
        <p:nvSpPr>
          <p:cNvPr id="2" name="Content Placeholder 1"/>
          <p:cNvSpPr>
            <a:spLocks noGrp="1"/>
          </p:cNvSpPr>
          <p:nvPr>
            <p:ph sz="quarter" idx="13"/>
          </p:nvPr>
        </p:nvSpPr>
        <p:spPr>
          <a:xfrm>
            <a:off x="181535" y="335149"/>
            <a:ext cx="8686800" cy="5851525"/>
          </a:xfrm>
        </p:spPr>
        <p:txBody>
          <a:bodyPr>
            <a:normAutofit/>
          </a:bodyPr>
          <a:lstStyle/>
          <a:p>
            <a:pPr marL="0" indent="0">
              <a:buNone/>
            </a:pPr>
            <a:r>
              <a:rPr lang="en-US" sz="3200" dirty="0">
                <a:effectLst>
                  <a:outerShdw blurRad="38100" dist="38100" dir="2700000" algn="tl">
                    <a:srgbClr val="C0C0C0"/>
                  </a:outerShdw>
                </a:effectLst>
                <a:ea typeface="+mj-ea"/>
                <a:cs typeface="Trebuchet MS"/>
              </a:rPr>
              <a:t>Assessment &amp; Measurement</a:t>
            </a:r>
          </a:p>
        </p:txBody>
      </p:sp>
      <p:sp>
        <p:nvSpPr>
          <p:cNvPr id="3" name="Slide Number Placeholder 2"/>
          <p:cNvSpPr>
            <a:spLocks noGrp="1"/>
          </p:cNvSpPr>
          <p:nvPr>
            <p:ph type="sldNum" sz="quarter" idx="4"/>
          </p:nvPr>
        </p:nvSpPr>
        <p:spPr/>
        <p:txBody>
          <a:bodyPr/>
          <a:lstStyle/>
          <a:p>
            <a:fld id="{4723A4D5-ED90-46EA-AEBA-89262A007473}" type="slidenum">
              <a:rPr lang="en-US" smtClean="0"/>
              <a:pPr/>
              <a:t>15</a:t>
            </a:fld>
            <a:endParaRPr lang="en-US" dirty="0"/>
          </a:p>
        </p:txBody>
      </p:sp>
      <p:sp>
        <p:nvSpPr>
          <p:cNvPr id="4" name="Date Placeholder 3"/>
          <p:cNvSpPr>
            <a:spLocks noGrp="1"/>
          </p:cNvSpPr>
          <p:nvPr>
            <p:ph type="dt" sz="half" idx="2"/>
          </p:nvPr>
        </p:nvSpPr>
        <p:spPr/>
        <p:txBody>
          <a:bodyPr/>
          <a:lstStyle/>
          <a:p>
            <a:r>
              <a:rPr lang="en-US"/>
              <a:t>March 28, 2017</a:t>
            </a:r>
            <a:endParaRPr lang="en-US" dirty="0"/>
          </a:p>
        </p:txBody>
      </p:sp>
      <p:sp>
        <p:nvSpPr>
          <p:cNvPr id="5" name="Rectangle 4"/>
          <p:cNvSpPr/>
          <p:nvPr/>
        </p:nvSpPr>
        <p:spPr>
          <a:xfrm>
            <a:off x="207077" y="972561"/>
            <a:ext cx="8545606" cy="1815882"/>
          </a:xfrm>
          <a:prstGeom prst="rect">
            <a:avLst/>
          </a:prstGeom>
        </p:spPr>
        <p:txBody>
          <a:bodyPr wrap="square">
            <a:spAutoFit/>
          </a:bodyPr>
          <a:lstStyle/>
          <a:p>
            <a:r>
              <a:rPr lang="en-US" sz="2800" dirty="0"/>
              <a:t>Assessments are integral to the learning process and are designed to evaluate learner progress in achieving the stated learning objectives or mastering the competencies. </a:t>
            </a:r>
            <a:r>
              <a:rPr lang="en-US" dirty="0">
                <a:solidFill>
                  <a:srgbClr val="000000"/>
                </a:solidFill>
                <a:latin typeface="Times New Roman" panose="02020603050405020304" pitchFamily="18" charset="0"/>
              </a:rPr>
              <a:t>	</a:t>
            </a:r>
          </a:p>
        </p:txBody>
      </p:sp>
      <p:sp>
        <p:nvSpPr>
          <p:cNvPr id="8" name="Rectangle 7"/>
          <p:cNvSpPr/>
          <p:nvPr/>
        </p:nvSpPr>
        <p:spPr>
          <a:xfrm>
            <a:off x="207078" y="3737120"/>
            <a:ext cx="5139986" cy="1384995"/>
          </a:xfrm>
          <a:prstGeom prst="rect">
            <a:avLst/>
          </a:prstGeom>
        </p:spPr>
        <p:txBody>
          <a:bodyPr wrap="square">
            <a:spAutoFit/>
          </a:bodyPr>
          <a:lstStyle/>
          <a:p>
            <a:pPr lvl="0">
              <a:spcBef>
                <a:spcPct val="20000"/>
              </a:spcBef>
              <a:buClr>
                <a:srgbClr val="93124E"/>
              </a:buClr>
            </a:pPr>
            <a:r>
              <a:rPr lang="en-US" sz="2800" dirty="0">
                <a:solidFill>
                  <a:srgbClr val="2C3035"/>
                </a:solidFill>
              </a:rPr>
              <a:t>Assessments should measure the stated learning objectives or competencies. </a:t>
            </a:r>
          </a:p>
        </p:txBody>
      </p:sp>
    </p:spTree>
    <p:extLst>
      <p:ext uri="{BB962C8B-B14F-4D97-AF65-F5344CB8AC3E}">
        <p14:creationId xmlns:p14="http://schemas.microsoft.com/office/powerpoint/2010/main" val="1592675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0" lvl="0" indent="0">
              <a:buNone/>
            </a:pPr>
            <a:r>
              <a:rPr lang="en-US" sz="3200" dirty="0">
                <a:solidFill>
                  <a:srgbClr val="2C3035"/>
                </a:solidFill>
                <a:effectLst>
                  <a:outerShdw blurRad="38100" dist="38100" dir="2700000" algn="tl">
                    <a:srgbClr val="C0C0C0"/>
                  </a:outerShdw>
                </a:effectLst>
                <a:cs typeface="Trebuchet MS"/>
              </a:rPr>
              <a:t>Assessment &amp; Measurement</a:t>
            </a:r>
          </a:p>
          <a:p>
            <a:pPr marL="0" indent="0">
              <a:buNone/>
            </a:pPr>
            <a:r>
              <a:rPr lang="en-US" dirty="0"/>
              <a:t>The assessment instruments selected should be sequenced, varied, and suited to the learner work being assessed. 			</a:t>
            </a:r>
          </a:p>
          <a:p>
            <a:pPr marL="0" indent="0">
              <a:buNone/>
            </a:pPr>
            <a:r>
              <a:rPr lang="en-US" dirty="0"/>
              <a:t>		</a:t>
            </a:r>
          </a:p>
          <a:p>
            <a:endParaRPr lang="en-US" dirty="0"/>
          </a:p>
        </p:txBody>
      </p:sp>
      <p:sp>
        <p:nvSpPr>
          <p:cNvPr id="3" name="Slide Number Placeholder 2"/>
          <p:cNvSpPr>
            <a:spLocks noGrp="1"/>
          </p:cNvSpPr>
          <p:nvPr>
            <p:ph type="sldNum" sz="quarter" idx="4"/>
          </p:nvPr>
        </p:nvSpPr>
        <p:spPr/>
        <p:txBody>
          <a:bodyPr/>
          <a:lstStyle/>
          <a:p>
            <a:fld id="{4723A4D5-ED90-46EA-AEBA-89262A007473}" type="slidenum">
              <a:rPr lang="en-US" smtClean="0"/>
              <a:pPr/>
              <a:t>16</a:t>
            </a:fld>
            <a:endParaRPr lang="en-US" dirty="0"/>
          </a:p>
        </p:txBody>
      </p:sp>
      <p:sp>
        <p:nvSpPr>
          <p:cNvPr id="4" name="Date Placeholder 3"/>
          <p:cNvSpPr>
            <a:spLocks noGrp="1"/>
          </p:cNvSpPr>
          <p:nvPr>
            <p:ph type="dt" sz="half" idx="2"/>
          </p:nvPr>
        </p:nvSpPr>
        <p:spPr/>
        <p:txBody>
          <a:bodyPr/>
          <a:lstStyle/>
          <a:p>
            <a:r>
              <a:rPr lang="en-US"/>
              <a:t>March 28, 2017</a:t>
            </a:r>
            <a:endParaRPr lang="en-US" dirty="0"/>
          </a:p>
        </p:txBody>
      </p:sp>
      <p:sp>
        <p:nvSpPr>
          <p:cNvPr id="5" name="Content Placeholder 2"/>
          <p:cNvSpPr txBox="1">
            <a:spLocks/>
          </p:cNvSpPr>
          <p:nvPr/>
        </p:nvSpPr>
        <p:spPr>
          <a:xfrm>
            <a:off x="302871" y="2903787"/>
            <a:ext cx="5425888" cy="3167560"/>
          </a:xfrm>
          <a:prstGeom prst="rect">
            <a:avLst/>
          </a:prstGeom>
        </p:spPr>
        <p:txBody>
          <a:bodyPr vert="horz" lIns="91440" tIns="45720" rIns="91440" bIns="45720" numCol="1" rtlCol="0">
            <a:normAutofit fontScale="85000" lnSpcReduction="20000"/>
          </a:bodyPr>
          <a:lstStyle>
            <a:lvl1pPr marL="287338" indent="-287338" algn="l" defTabSz="914400" rtl="0" eaLnBrk="1" latinLnBrk="0" hangingPunct="1">
              <a:spcBef>
                <a:spcPct val="20000"/>
              </a:spcBef>
              <a:buClr>
                <a:srgbClr val="93124E"/>
              </a:buClr>
              <a:buFont typeface="Wingdings" charset="2"/>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93124E"/>
              </a:buClr>
              <a:buFont typeface="Wingdings"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93124E"/>
              </a:buClr>
              <a:buFont typeface="Wingdings"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93124E"/>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93124E"/>
              </a:buClr>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charset="2"/>
              <a:buNone/>
            </a:pPr>
            <a:r>
              <a:rPr lang="en-US" dirty="0"/>
              <a:t>Role Play</a:t>
            </a:r>
          </a:p>
          <a:p>
            <a:pPr marL="0" indent="0">
              <a:buFont typeface="Wingdings" charset="2"/>
              <a:buNone/>
            </a:pPr>
            <a:r>
              <a:rPr lang="en-US" dirty="0"/>
              <a:t>Debate</a:t>
            </a:r>
          </a:p>
          <a:p>
            <a:pPr marL="0" indent="0">
              <a:buFont typeface="Wingdings" charset="2"/>
              <a:buNone/>
            </a:pPr>
            <a:r>
              <a:rPr lang="en-US" dirty="0"/>
              <a:t>Case Studies</a:t>
            </a:r>
          </a:p>
          <a:p>
            <a:pPr marL="0" indent="0">
              <a:buFont typeface="Wingdings" charset="2"/>
              <a:buNone/>
            </a:pPr>
            <a:r>
              <a:rPr lang="en-US" dirty="0"/>
              <a:t>Blogs</a:t>
            </a:r>
          </a:p>
          <a:p>
            <a:pPr marL="0" indent="0">
              <a:buFont typeface="Wingdings" charset="2"/>
              <a:buNone/>
            </a:pPr>
            <a:r>
              <a:rPr lang="en-US" dirty="0"/>
              <a:t>Essays </a:t>
            </a:r>
          </a:p>
          <a:p>
            <a:pPr marL="0" indent="0">
              <a:buFont typeface="Wingdings" charset="2"/>
              <a:buNone/>
            </a:pPr>
            <a:r>
              <a:rPr lang="en-US" dirty="0"/>
              <a:t>Project Based Learning</a:t>
            </a:r>
          </a:p>
          <a:p>
            <a:pPr marL="0" indent="0">
              <a:buFont typeface="Wingdings" charset="2"/>
              <a:buNone/>
            </a:pPr>
            <a:r>
              <a:rPr lang="en-US" dirty="0"/>
              <a:t>Research </a:t>
            </a:r>
          </a:p>
          <a:p>
            <a:pPr marL="0" indent="0">
              <a:buFont typeface="Wingdings" charset="2"/>
              <a:buNone/>
            </a:pPr>
            <a:r>
              <a:rPr lang="en-US" dirty="0"/>
              <a:t>Drill and Practice</a:t>
            </a:r>
          </a:p>
          <a:p>
            <a:pPr marL="0" indent="0">
              <a:buFont typeface="Wingdings" charset="2"/>
              <a:buNone/>
            </a:pPr>
            <a:endParaRPr lang="en-US" dirty="0"/>
          </a:p>
          <a:p>
            <a:endParaRPr lang="en-US" dirty="0"/>
          </a:p>
        </p:txBody>
      </p:sp>
      <p:pic>
        <p:nvPicPr>
          <p:cNvPr id="6" name="Picture 5"/>
          <p:cNvPicPr>
            <a:picLocks noChangeAspect="1"/>
          </p:cNvPicPr>
          <p:nvPr/>
        </p:nvPicPr>
        <p:blipFill>
          <a:blip r:embed="rId3"/>
          <a:stretch>
            <a:fillRect/>
          </a:stretch>
        </p:blipFill>
        <p:spPr>
          <a:xfrm>
            <a:off x="4061011" y="2563188"/>
            <a:ext cx="4592629" cy="2923213"/>
          </a:xfrm>
          <a:prstGeom prst="rect">
            <a:avLst/>
          </a:prstGeom>
        </p:spPr>
      </p:pic>
    </p:spTree>
    <p:extLst>
      <p:ext uri="{BB962C8B-B14F-4D97-AF65-F5344CB8AC3E}">
        <p14:creationId xmlns:p14="http://schemas.microsoft.com/office/powerpoint/2010/main" val="36378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630" y="23001"/>
            <a:ext cx="8686800" cy="1143000"/>
          </a:xfrm>
        </p:spPr>
        <p:txBody>
          <a:bodyPr/>
          <a:lstStyle/>
          <a:p>
            <a:r>
              <a:rPr lang="en-US" dirty="0">
                <a:solidFill>
                  <a:srgbClr val="2C3035"/>
                </a:solidFill>
                <a:effectLst>
                  <a:outerShdw blurRad="38100" dist="38100" dir="2700000" algn="tl">
                    <a:srgbClr val="C0C0C0"/>
                  </a:outerShdw>
                </a:effectLst>
                <a:cs typeface="Trebuchet MS"/>
              </a:rPr>
              <a:t>Assessment &amp; Measurement</a:t>
            </a:r>
            <a:endParaRPr lang="en-US" dirty="0"/>
          </a:p>
        </p:txBody>
      </p:sp>
      <p:sp>
        <p:nvSpPr>
          <p:cNvPr id="6" name="Slide Number Placeholder 5"/>
          <p:cNvSpPr>
            <a:spLocks noGrp="1"/>
          </p:cNvSpPr>
          <p:nvPr>
            <p:ph type="sldNum" sz="quarter" idx="4"/>
          </p:nvPr>
        </p:nvSpPr>
        <p:spPr/>
        <p:txBody>
          <a:bodyPr/>
          <a:lstStyle/>
          <a:p>
            <a:fld id="{4723A4D5-ED90-46EA-AEBA-89262A007473}" type="slidenum">
              <a:rPr lang="en-US" smtClean="0"/>
              <a:pPr/>
              <a:t>17</a:t>
            </a:fld>
            <a:endParaRPr lang="en-US" dirty="0"/>
          </a:p>
        </p:txBody>
      </p:sp>
      <p:sp>
        <p:nvSpPr>
          <p:cNvPr id="7" name="Date Placeholder 6"/>
          <p:cNvSpPr>
            <a:spLocks noGrp="1"/>
          </p:cNvSpPr>
          <p:nvPr>
            <p:ph type="dt" sz="half" idx="2"/>
          </p:nvPr>
        </p:nvSpPr>
        <p:spPr/>
        <p:txBody>
          <a:bodyPr/>
          <a:lstStyle/>
          <a:p>
            <a:r>
              <a:rPr lang="en-US"/>
              <a:t>March 28, 2017</a:t>
            </a:r>
            <a:endParaRPr lang="en-US" dirty="0"/>
          </a:p>
        </p:txBody>
      </p:sp>
      <p:sp>
        <p:nvSpPr>
          <p:cNvPr id="10" name="Rectangle 9"/>
          <p:cNvSpPr/>
          <p:nvPr/>
        </p:nvSpPr>
        <p:spPr>
          <a:xfrm>
            <a:off x="381889" y="1124564"/>
            <a:ext cx="8862964" cy="1040285"/>
          </a:xfrm>
          <a:prstGeom prst="rect">
            <a:avLst/>
          </a:prstGeom>
        </p:spPr>
        <p:txBody>
          <a:bodyPr wrap="square">
            <a:spAutoFit/>
          </a:bodyPr>
          <a:lstStyle/>
          <a:p>
            <a:pPr lvl="0">
              <a:spcBef>
                <a:spcPct val="20000"/>
              </a:spcBef>
              <a:buClr>
                <a:srgbClr val="93124E"/>
              </a:buClr>
            </a:pPr>
            <a:r>
              <a:rPr lang="en-US" sz="2800" dirty="0">
                <a:solidFill>
                  <a:srgbClr val="2C3035"/>
                </a:solidFill>
              </a:rPr>
              <a:t>An effective course provides learners with multiple</a:t>
            </a:r>
          </a:p>
          <a:p>
            <a:pPr lvl="0">
              <a:spcBef>
                <a:spcPct val="20000"/>
              </a:spcBef>
              <a:buClr>
                <a:srgbClr val="93124E"/>
              </a:buClr>
            </a:pPr>
            <a:r>
              <a:rPr lang="en-US" sz="2800" dirty="0">
                <a:solidFill>
                  <a:srgbClr val="2C3035"/>
                </a:solidFill>
              </a:rPr>
              <a:t>opportunities to track their learning progress. </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1058" y="2681913"/>
            <a:ext cx="5305167" cy="3527936"/>
          </a:xfrm>
          <a:prstGeom prst="rect">
            <a:avLst/>
          </a:prstGeom>
        </p:spPr>
      </p:pic>
    </p:spTree>
    <p:extLst>
      <p:ext uri="{BB962C8B-B14F-4D97-AF65-F5344CB8AC3E}">
        <p14:creationId xmlns:p14="http://schemas.microsoft.com/office/powerpoint/2010/main" val="3225093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716"/>
            <a:ext cx="8686800" cy="1143000"/>
          </a:xfrm>
        </p:spPr>
        <p:txBody>
          <a:bodyPr/>
          <a:lstStyle/>
          <a:p>
            <a:pPr lvl="0"/>
            <a:r>
              <a:rPr lang="en-US" dirty="0">
                <a:solidFill>
                  <a:srgbClr val="2C3035"/>
                </a:solidFill>
                <a:effectLst>
                  <a:outerShdw blurRad="38100" dist="38100" dir="2700000" algn="tl">
                    <a:srgbClr val="C0C0C0"/>
                  </a:outerShdw>
                </a:effectLst>
                <a:cs typeface="Trebuchet MS"/>
              </a:rPr>
              <a:t>Assessment &amp; Measurement</a:t>
            </a:r>
          </a:p>
        </p:txBody>
      </p:sp>
      <p:sp>
        <p:nvSpPr>
          <p:cNvPr id="6" name="Slide Number Placeholder 5"/>
          <p:cNvSpPr>
            <a:spLocks noGrp="1"/>
          </p:cNvSpPr>
          <p:nvPr>
            <p:ph type="sldNum" sz="quarter" idx="4"/>
          </p:nvPr>
        </p:nvSpPr>
        <p:spPr/>
        <p:txBody>
          <a:bodyPr/>
          <a:lstStyle/>
          <a:p>
            <a:fld id="{4723A4D5-ED90-46EA-AEBA-89262A007473}" type="slidenum">
              <a:rPr lang="en-US" smtClean="0"/>
              <a:pPr/>
              <a:t>18</a:t>
            </a:fld>
            <a:endParaRPr lang="en-US" dirty="0"/>
          </a:p>
        </p:txBody>
      </p:sp>
      <p:sp>
        <p:nvSpPr>
          <p:cNvPr id="7" name="Date Placeholder 6"/>
          <p:cNvSpPr>
            <a:spLocks noGrp="1"/>
          </p:cNvSpPr>
          <p:nvPr>
            <p:ph type="dt" sz="half" idx="2"/>
          </p:nvPr>
        </p:nvSpPr>
        <p:spPr/>
        <p:txBody>
          <a:bodyPr/>
          <a:lstStyle/>
          <a:p>
            <a:r>
              <a:rPr lang="en-US"/>
              <a:t>March 28, 2017</a:t>
            </a:r>
            <a:endParaRPr lang="en-US" dirty="0"/>
          </a:p>
        </p:txBody>
      </p:sp>
      <p:pic>
        <p:nvPicPr>
          <p:cNvPr id="9" name="Picture 8"/>
          <p:cNvPicPr>
            <a:picLocks noChangeAspect="1"/>
          </p:cNvPicPr>
          <p:nvPr/>
        </p:nvPicPr>
        <p:blipFill>
          <a:blip r:embed="rId3"/>
          <a:stretch>
            <a:fillRect/>
          </a:stretch>
        </p:blipFill>
        <p:spPr>
          <a:xfrm>
            <a:off x="92360" y="976807"/>
            <a:ext cx="8607140" cy="5204009"/>
          </a:xfrm>
          <a:prstGeom prst="rect">
            <a:avLst/>
          </a:prstGeom>
        </p:spPr>
      </p:pic>
    </p:spTree>
    <p:extLst>
      <p:ext uri="{BB962C8B-B14F-4D97-AF65-F5344CB8AC3E}">
        <p14:creationId xmlns:p14="http://schemas.microsoft.com/office/powerpoint/2010/main" val="1297194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630" y="23001"/>
            <a:ext cx="8686800" cy="1143000"/>
          </a:xfrm>
        </p:spPr>
        <p:txBody>
          <a:bodyPr/>
          <a:lstStyle/>
          <a:p>
            <a:r>
              <a:rPr lang="en-US" dirty="0">
                <a:solidFill>
                  <a:srgbClr val="2C3035"/>
                </a:solidFill>
                <a:effectLst>
                  <a:outerShdw blurRad="38100" dist="38100" dir="2700000" algn="tl">
                    <a:srgbClr val="C0C0C0"/>
                  </a:outerShdw>
                </a:effectLst>
                <a:cs typeface="Trebuchet MS"/>
              </a:rPr>
              <a:t>Assessment &amp; Measurement</a:t>
            </a:r>
            <a:endParaRPr lang="en-US" dirty="0"/>
          </a:p>
        </p:txBody>
      </p:sp>
      <p:sp>
        <p:nvSpPr>
          <p:cNvPr id="6" name="Slide Number Placeholder 5"/>
          <p:cNvSpPr>
            <a:spLocks noGrp="1"/>
          </p:cNvSpPr>
          <p:nvPr>
            <p:ph type="sldNum" sz="quarter" idx="4"/>
          </p:nvPr>
        </p:nvSpPr>
        <p:spPr/>
        <p:txBody>
          <a:bodyPr/>
          <a:lstStyle/>
          <a:p>
            <a:fld id="{4723A4D5-ED90-46EA-AEBA-89262A007473}" type="slidenum">
              <a:rPr lang="en-US" smtClean="0"/>
              <a:pPr/>
              <a:t>19</a:t>
            </a:fld>
            <a:endParaRPr lang="en-US" dirty="0"/>
          </a:p>
        </p:txBody>
      </p:sp>
      <p:sp>
        <p:nvSpPr>
          <p:cNvPr id="7" name="Date Placeholder 6"/>
          <p:cNvSpPr>
            <a:spLocks noGrp="1"/>
          </p:cNvSpPr>
          <p:nvPr>
            <p:ph type="dt" sz="half" idx="2"/>
          </p:nvPr>
        </p:nvSpPr>
        <p:spPr/>
        <p:txBody>
          <a:bodyPr/>
          <a:lstStyle/>
          <a:p>
            <a:r>
              <a:rPr lang="en-US"/>
              <a:t>March 28, 2017</a:t>
            </a:r>
            <a:endParaRPr lang="en-US" dirty="0"/>
          </a:p>
        </p:txBody>
      </p:sp>
      <p:sp>
        <p:nvSpPr>
          <p:cNvPr id="10" name="Rectangle 9"/>
          <p:cNvSpPr/>
          <p:nvPr/>
        </p:nvSpPr>
        <p:spPr>
          <a:xfrm>
            <a:off x="105548" y="957538"/>
            <a:ext cx="8862964" cy="3958007"/>
          </a:xfrm>
          <a:prstGeom prst="rect">
            <a:avLst/>
          </a:prstGeom>
        </p:spPr>
        <p:txBody>
          <a:bodyPr wrap="square">
            <a:spAutoFit/>
          </a:bodyPr>
          <a:lstStyle/>
          <a:p>
            <a:pPr lvl="0">
              <a:spcBef>
                <a:spcPct val="20000"/>
              </a:spcBef>
              <a:buClr>
                <a:srgbClr val="93124E"/>
              </a:buClr>
            </a:pPr>
            <a:r>
              <a:rPr lang="en-US" sz="2800" dirty="0">
                <a:solidFill>
                  <a:srgbClr val="2C3035"/>
                </a:solidFill>
              </a:rPr>
              <a:t>Formative Assessments c</a:t>
            </a:r>
            <a:r>
              <a:rPr lang="en-US" sz="2400" dirty="0">
                <a:solidFill>
                  <a:srgbClr val="2C3035"/>
                </a:solidFill>
              </a:rPr>
              <a:t>heck learner’s progress </a:t>
            </a:r>
          </a:p>
          <a:p>
            <a:pPr lvl="0">
              <a:spcBef>
                <a:spcPct val="20000"/>
              </a:spcBef>
              <a:buClr>
                <a:srgbClr val="93124E"/>
              </a:buClr>
            </a:pPr>
            <a:endParaRPr lang="en-US" sz="2800" dirty="0">
              <a:solidFill>
                <a:srgbClr val="2C3035"/>
              </a:solidFill>
            </a:endParaRPr>
          </a:p>
          <a:p>
            <a:pPr lvl="0">
              <a:spcBef>
                <a:spcPct val="20000"/>
              </a:spcBef>
              <a:buClr>
                <a:srgbClr val="93124E"/>
              </a:buClr>
            </a:pPr>
            <a:endParaRPr lang="en-US" sz="2800" dirty="0">
              <a:solidFill>
                <a:srgbClr val="2C3035"/>
              </a:solidFill>
            </a:endParaRPr>
          </a:p>
          <a:p>
            <a:pPr lvl="0">
              <a:spcBef>
                <a:spcPct val="20000"/>
              </a:spcBef>
              <a:buClr>
                <a:srgbClr val="93124E"/>
              </a:buClr>
            </a:pPr>
            <a:endParaRPr lang="en-US" sz="2800" dirty="0">
              <a:solidFill>
                <a:srgbClr val="2C3035"/>
              </a:solidFill>
            </a:endParaRPr>
          </a:p>
          <a:p>
            <a:pPr lvl="0">
              <a:spcBef>
                <a:spcPct val="20000"/>
              </a:spcBef>
              <a:buClr>
                <a:srgbClr val="93124E"/>
              </a:buClr>
            </a:pPr>
            <a:endParaRPr lang="en-US" sz="2800" dirty="0">
              <a:solidFill>
                <a:srgbClr val="2C3035"/>
              </a:solidFill>
            </a:endParaRPr>
          </a:p>
          <a:p>
            <a:pPr lvl="0">
              <a:spcBef>
                <a:spcPct val="20000"/>
              </a:spcBef>
              <a:buClr>
                <a:srgbClr val="93124E"/>
              </a:buClr>
            </a:pPr>
            <a:endParaRPr lang="en-US" sz="2800" dirty="0">
              <a:solidFill>
                <a:srgbClr val="2C3035"/>
              </a:solidFill>
            </a:endParaRPr>
          </a:p>
          <a:p>
            <a:pPr lvl="0">
              <a:spcBef>
                <a:spcPct val="20000"/>
              </a:spcBef>
              <a:buClr>
                <a:srgbClr val="93124E"/>
              </a:buClr>
            </a:pPr>
            <a:endParaRPr lang="en-US" sz="2800" dirty="0">
              <a:solidFill>
                <a:srgbClr val="2C3035"/>
              </a:solidFill>
            </a:endParaRPr>
          </a:p>
          <a:p>
            <a:pPr lvl="0">
              <a:spcBef>
                <a:spcPct val="20000"/>
              </a:spcBef>
              <a:buClr>
                <a:srgbClr val="93124E"/>
              </a:buCl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314" y="1982180"/>
            <a:ext cx="7935432" cy="3629532"/>
          </a:xfrm>
          <a:prstGeom prst="rect">
            <a:avLst/>
          </a:prstGeom>
        </p:spPr>
      </p:pic>
    </p:spTree>
    <p:extLst>
      <p:ext uri="{BB962C8B-B14F-4D97-AF65-F5344CB8AC3E}">
        <p14:creationId xmlns:p14="http://schemas.microsoft.com/office/powerpoint/2010/main" val="2194134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ICCOC Spring Conference</a:t>
            </a:r>
            <a:br>
              <a:rPr lang="en-US" dirty="0"/>
            </a:br>
            <a:r>
              <a:rPr lang="en-US" sz="2400" dirty="0"/>
              <a:t>April 3-4, 2017</a:t>
            </a:r>
          </a:p>
        </p:txBody>
      </p:sp>
    </p:spTree>
    <p:extLst>
      <p:ext uri="{BB962C8B-B14F-4D97-AF65-F5344CB8AC3E}">
        <p14:creationId xmlns:p14="http://schemas.microsoft.com/office/powerpoint/2010/main" val="2514202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630" y="23001"/>
            <a:ext cx="8686800" cy="1143000"/>
          </a:xfrm>
        </p:spPr>
        <p:txBody>
          <a:bodyPr/>
          <a:lstStyle/>
          <a:p>
            <a:r>
              <a:rPr lang="en-US" dirty="0">
                <a:solidFill>
                  <a:srgbClr val="2C3035"/>
                </a:solidFill>
                <a:effectLst>
                  <a:outerShdw blurRad="38100" dist="38100" dir="2700000" algn="tl">
                    <a:srgbClr val="C0C0C0"/>
                  </a:outerShdw>
                </a:effectLst>
                <a:cs typeface="Trebuchet MS"/>
              </a:rPr>
              <a:t>Assessment &amp; Measurement</a:t>
            </a:r>
            <a:endParaRPr lang="en-US" dirty="0"/>
          </a:p>
        </p:txBody>
      </p:sp>
      <p:sp>
        <p:nvSpPr>
          <p:cNvPr id="6" name="Slide Number Placeholder 5"/>
          <p:cNvSpPr>
            <a:spLocks noGrp="1"/>
          </p:cNvSpPr>
          <p:nvPr>
            <p:ph type="sldNum" sz="quarter" idx="4"/>
          </p:nvPr>
        </p:nvSpPr>
        <p:spPr/>
        <p:txBody>
          <a:bodyPr/>
          <a:lstStyle/>
          <a:p>
            <a:fld id="{4723A4D5-ED90-46EA-AEBA-89262A007473}" type="slidenum">
              <a:rPr lang="en-US" smtClean="0"/>
              <a:pPr/>
              <a:t>20</a:t>
            </a:fld>
            <a:endParaRPr lang="en-US" dirty="0"/>
          </a:p>
        </p:txBody>
      </p:sp>
      <p:sp>
        <p:nvSpPr>
          <p:cNvPr id="7" name="Date Placeholder 6"/>
          <p:cNvSpPr>
            <a:spLocks noGrp="1"/>
          </p:cNvSpPr>
          <p:nvPr>
            <p:ph type="dt" sz="half" idx="2"/>
          </p:nvPr>
        </p:nvSpPr>
        <p:spPr/>
        <p:txBody>
          <a:bodyPr/>
          <a:lstStyle/>
          <a:p>
            <a:r>
              <a:rPr lang="en-US"/>
              <a:t>March 28, 2017</a:t>
            </a:r>
            <a:endParaRPr lang="en-US" dirty="0"/>
          </a:p>
        </p:txBody>
      </p:sp>
      <p:sp>
        <p:nvSpPr>
          <p:cNvPr id="10" name="Rectangle 9"/>
          <p:cNvSpPr/>
          <p:nvPr/>
        </p:nvSpPr>
        <p:spPr>
          <a:xfrm>
            <a:off x="539888" y="989246"/>
            <a:ext cx="8168683" cy="4536627"/>
          </a:xfrm>
          <a:prstGeom prst="rect">
            <a:avLst/>
          </a:prstGeom>
        </p:spPr>
        <p:txBody>
          <a:bodyPr wrap="square">
            <a:spAutoFit/>
          </a:bodyPr>
          <a:lstStyle/>
          <a:p>
            <a:pPr lvl="0">
              <a:spcBef>
                <a:spcPct val="20000"/>
              </a:spcBef>
              <a:buClr>
                <a:srgbClr val="93124E"/>
              </a:buClr>
            </a:pPr>
            <a:r>
              <a:rPr lang="en-US" sz="3200" dirty="0">
                <a:solidFill>
                  <a:srgbClr val="2C3035"/>
                </a:solidFill>
              </a:rPr>
              <a:t>Formative Rubrics </a:t>
            </a:r>
          </a:p>
          <a:p>
            <a:pPr lvl="0">
              <a:spcBef>
                <a:spcPct val="20000"/>
              </a:spcBef>
              <a:buClr>
                <a:srgbClr val="93124E"/>
              </a:buClr>
            </a:pPr>
            <a:r>
              <a:rPr lang="en-US" sz="2800" dirty="0">
                <a:solidFill>
                  <a:srgbClr val="2C3035"/>
                </a:solidFill>
              </a:rPr>
              <a:t>Allow for improvement &amp; constructive feedback</a:t>
            </a:r>
          </a:p>
          <a:p>
            <a:pPr lvl="0">
              <a:spcBef>
                <a:spcPct val="20000"/>
              </a:spcBef>
              <a:buClr>
                <a:srgbClr val="93124E"/>
              </a:buClr>
            </a:pPr>
            <a:endParaRPr lang="en-US" sz="2800" dirty="0">
              <a:solidFill>
                <a:srgbClr val="2C3035"/>
              </a:solidFill>
            </a:endParaRPr>
          </a:p>
          <a:p>
            <a:pPr lvl="0">
              <a:spcBef>
                <a:spcPct val="20000"/>
              </a:spcBef>
              <a:buClr>
                <a:srgbClr val="93124E"/>
              </a:buClr>
            </a:pPr>
            <a:endParaRPr lang="en-US" sz="2800" dirty="0">
              <a:solidFill>
                <a:srgbClr val="2C3035"/>
              </a:solidFill>
            </a:endParaRPr>
          </a:p>
          <a:p>
            <a:pPr lvl="0">
              <a:spcBef>
                <a:spcPct val="20000"/>
              </a:spcBef>
              <a:buClr>
                <a:srgbClr val="93124E"/>
              </a:buClr>
            </a:pPr>
            <a:endParaRPr lang="en-US" sz="2800" dirty="0">
              <a:solidFill>
                <a:srgbClr val="2C3035"/>
              </a:solidFill>
            </a:endParaRPr>
          </a:p>
          <a:p>
            <a:pPr lvl="0">
              <a:spcBef>
                <a:spcPct val="20000"/>
              </a:spcBef>
              <a:buClr>
                <a:srgbClr val="93124E"/>
              </a:buClr>
            </a:pPr>
            <a:endParaRPr lang="en-US" sz="2800" dirty="0">
              <a:solidFill>
                <a:srgbClr val="2C3035"/>
              </a:solidFill>
            </a:endParaRPr>
          </a:p>
          <a:p>
            <a:pPr lvl="0">
              <a:spcBef>
                <a:spcPct val="20000"/>
              </a:spcBef>
              <a:buClr>
                <a:srgbClr val="93124E"/>
              </a:buClr>
            </a:pPr>
            <a:endParaRPr lang="en-US" sz="2800" dirty="0">
              <a:solidFill>
                <a:srgbClr val="2C3035"/>
              </a:solidFill>
            </a:endParaRPr>
          </a:p>
          <a:p>
            <a:pPr lvl="0">
              <a:spcBef>
                <a:spcPct val="20000"/>
              </a:spcBef>
              <a:buClr>
                <a:srgbClr val="93124E"/>
              </a:buClr>
            </a:pPr>
            <a:endParaRPr lang="en-US" sz="2800" dirty="0">
              <a:solidFill>
                <a:srgbClr val="2C3035"/>
              </a:solidFill>
            </a:endParaRPr>
          </a:p>
          <a:p>
            <a:pPr lvl="0">
              <a:spcBef>
                <a:spcPct val="20000"/>
              </a:spcBef>
              <a:buClr>
                <a:srgbClr val="93124E"/>
              </a:buCl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0187" y="2292266"/>
            <a:ext cx="3536734" cy="3803897"/>
          </a:xfrm>
          <a:prstGeom prst="rect">
            <a:avLst/>
          </a:prstGeom>
        </p:spPr>
      </p:pic>
    </p:spTree>
    <p:extLst>
      <p:ext uri="{BB962C8B-B14F-4D97-AF65-F5344CB8AC3E}">
        <p14:creationId xmlns:p14="http://schemas.microsoft.com/office/powerpoint/2010/main" val="1188245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5635" y="3014378"/>
            <a:ext cx="4191126" cy="3134962"/>
          </a:xfrm>
          <a:prstGeom prst="rect">
            <a:avLst/>
          </a:prstGeom>
        </p:spPr>
      </p:pic>
      <p:sp>
        <p:nvSpPr>
          <p:cNvPr id="2" name="Title 1"/>
          <p:cNvSpPr>
            <a:spLocks noGrp="1"/>
          </p:cNvSpPr>
          <p:nvPr>
            <p:ph type="title"/>
          </p:nvPr>
        </p:nvSpPr>
        <p:spPr>
          <a:xfrm>
            <a:off x="193630" y="23001"/>
            <a:ext cx="8686800" cy="1143000"/>
          </a:xfrm>
        </p:spPr>
        <p:txBody>
          <a:bodyPr/>
          <a:lstStyle/>
          <a:p>
            <a:r>
              <a:rPr lang="en-US" dirty="0">
                <a:solidFill>
                  <a:srgbClr val="2C3035"/>
                </a:solidFill>
                <a:effectLst>
                  <a:outerShdw blurRad="38100" dist="38100" dir="2700000" algn="tl">
                    <a:srgbClr val="C0C0C0"/>
                  </a:outerShdw>
                </a:effectLst>
                <a:cs typeface="Trebuchet MS"/>
              </a:rPr>
              <a:t>Assessment &amp; Measurement</a:t>
            </a:r>
            <a:endParaRPr lang="en-US" dirty="0"/>
          </a:p>
        </p:txBody>
      </p:sp>
      <p:sp>
        <p:nvSpPr>
          <p:cNvPr id="6" name="Slide Number Placeholder 5"/>
          <p:cNvSpPr>
            <a:spLocks noGrp="1"/>
          </p:cNvSpPr>
          <p:nvPr>
            <p:ph type="sldNum" sz="quarter" idx="4"/>
          </p:nvPr>
        </p:nvSpPr>
        <p:spPr/>
        <p:txBody>
          <a:bodyPr/>
          <a:lstStyle/>
          <a:p>
            <a:fld id="{4723A4D5-ED90-46EA-AEBA-89262A007473}" type="slidenum">
              <a:rPr lang="en-US" smtClean="0"/>
              <a:pPr/>
              <a:t>21</a:t>
            </a:fld>
            <a:endParaRPr lang="en-US" dirty="0"/>
          </a:p>
        </p:txBody>
      </p:sp>
      <p:sp>
        <p:nvSpPr>
          <p:cNvPr id="7" name="Date Placeholder 6"/>
          <p:cNvSpPr>
            <a:spLocks noGrp="1"/>
          </p:cNvSpPr>
          <p:nvPr>
            <p:ph type="dt" sz="half" idx="2"/>
          </p:nvPr>
        </p:nvSpPr>
        <p:spPr/>
        <p:txBody>
          <a:bodyPr/>
          <a:lstStyle/>
          <a:p>
            <a:r>
              <a:rPr lang="en-US"/>
              <a:t>March 28, 2017</a:t>
            </a:r>
            <a:endParaRPr lang="en-US" dirty="0"/>
          </a:p>
        </p:txBody>
      </p:sp>
      <p:sp>
        <p:nvSpPr>
          <p:cNvPr id="10" name="Rectangle 9"/>
          <p:cNvSpPr/>
          <p:nvPr/>
        </p:nvSpPr>
        <p:spPr>
          <a:xfrm>
            <a:off x="310187" y="1028841"/>
            <a:ext cx="8570243" cy="6026265"/>
          </a:xfrm>
          <a:prstGeom prst="rect">
            <a:avLst/>
          </a:prstGeom>
        </p:spPr>
        <p:txBody>
          <a:bodyPr wrap="square">
            <a:spAutoFit/>
          </a:bodyPr>
          <a:lstStyle/>
          <a:p>
            <a:pPr lvl="0">
              <a:spcBef>
                <a:spcPct val="20000"/>
              </a:spcBef>
              <a:buClr>
                <a:srgbClr val="93124E"/>
              </a:buClr>
            </a:pPr>
            <a:r>
              <a:rPr lang="en-US" sz="2800" dirty="0">
                <a:solidFill>
                  <a:srgbClr val="2C3035"/>
                </a:solidFill>
              </a:rPr>
              <a:t>Summative Assessments: </a:t>
            </a:r>
          </a:p>
          <a:p>
            <a:pPr lvl="0">
              <a:spcBef>
                <a:spcPct val="20000"/>
              </a:spcBef>
              <a:buClr>
                <a:srgbClr val="93124E"/>
              </a:buClr>
            </a:pPr>
            <a:r>
              <a:rPr lang="en-US" sz="2400" dirty="0">
                <a:solidFill>
                  <a:srgbClr val="2C3035"/>
                </a:solidFill>
              </a:rPr>
              <a:t> Assesses overall content mastery</a:t>
            </a:r>
          </a:p>
          <a:p>
            <a:pPr lvl="1">
              <a:spcBef>
                <a:spcPct val="20000"/>
              </a:spcBef>
              <a:buClr>
                <a:srgbClr val="93124E"/>
              </a:buClr>
            </a:pPr>
            <a:r>
              <a:rPr lang="en-US" sz="2000" dirty="0">
                <a:solidFill>
                  <a:srgbClr val="2C3035"/>
                </a:solidFill>
              </a:rPr>
              <a:t>Allows for demonstration of course objectives/outcomes met</a:t>
            </a:r>
          </a:p>
          <a:p>
            <a:pPr lvl="1">
              <a:spcBef>
                <a:spcPct val="20000"/>
              </a:spcBef>
              <a:buClr>
                <a:srgbClr val="93124E"/>
              </a:buClr>
            </a:pPr>
            <a:r>
              <a:rPr lang="en-US" sz="2000" dirty="0">
                <a:solidFill>
                  <a:srgbClr val="2C3035"/>
                </a:solidFill>
              </a:rPr>
              <a:t>Demonstrates mastery of content</a:t>
            </a:r>
          </a:p>
          <a:p>
            <a:pPr lvl="1">
              <a:spcBef>
                <a:spcPct val="20000"/>
              </a:spcBef>
              <a:buClr>
                <a:srgbClr val="93124E"/>
              </a:buClr>
            </a:pPr>
            <a:r>
              <a:rPr lang="en-US" sz="2000" dirty="0">
                <a:solidFill>
                  <a:srgbClr val="2C3035"/>
                </a:solidFill>
              </a:rPr>
              <a:t>Highest levels of Bloom’s (Create or Evaluate)</a:t>
            </a:r>
            <a:endParaRPr lang="en-US" sz="2400" dirty="0">
              <a:solidFill>
                <a:srgbClr val="2C3035"/>
              </a:solidFill>
            </a:endParaRPr>
          </a:p>
          <a:p>
            <a:pPr lvl="0">
              <a:spcBef>
                <a:spcPct val="20000"/>
              </a:spcBef>
              <a:buClr>
                <a:srgbClr val="93124E"/>
              </a:buClr>
            </a:pPr>
            <a:endParaRPr lang="en-US" sz="2800" dirty="0">
              <a:solidFill>
                <a:srgbClr val="2C3035"/>
              </a:solidFill>
            </a:endParaRPr>
          </a:p>
          <a:p>
            <a:pPr lvl="0">
              <a:spcBef>
                <a:spcPct val="20000"/>
              </a:spcBef>
              <a:buClr>
                <a:srgbClr val="93124E"/>
              </a:buClr>
            </a:pPr>
            <a:endParaRPr lang="en-US" sz="2800" dirty="0">
              <a:solidFill>
                <a:srgbClr val="2C3035"/>
              </a:solidFill>
            </a:endParaRPr>
          </a:p>
          <a:p>
            <a:pPr lvl="0">
              <a:spcBef>
                <a:spcPct val="20000"/>
              </a:spcBef>
              <a:buClr>
                <a:srgbClr val="93124E"/>
              </a:buClr>
            </a:pPr>
            <a:endParaRPr lang="en-US" sz="2800" dirty="0">
              <a:solidFill>
                <a:srgbClr val="2C3035"/>
              </a:solidFill>
            </a:endParaRPr>
          </a:p>
          <a:p>
            <a:pPr lvl="0">
              <a:spcBef>
                <a:spcPct val="20000"/>
              </a:spcBef>
              <a:buClr>
                <a:srgbClr val="93124E"/>
              </a:buClr>
            </a:pPr>
            <a:endParaRPr lang="en-US" sz="2800" i="1" dirty="0">
              <a:solidFill>
                <a:srgbClr val="2C3035"/>
              </a:solidFill>
            </a:endParaRPr>
          </a:p>
          <a:p>
            <a:pPr lvl="0">
              <a:spcBef>
                <a:spcPct val="20000"/>
              </a:spcBef>
              <a:buClr>
                <a:srgbClr val="93124E"/>
              </a:buClr>
            </a:pPr>
            <a:endParaRPr lang="en-US" sz="2800" dirty="0">
              <a:solidFill>
                <a:srgbClr val="2C3035"/>
              </a:solidFill>
            </a:endParaRPr>
          </a:p>
          <a:p>
            <a:pPr lvl="0">
              <a:spcBef>
                <a:spcPct val="20000"/>
              </a:spcBef>
              <a:buClr>
                <a:srgbClr val="93124E"/>
              </a:buClr>
            </a:pPr>
            <a:endParaRPr lang="en-US" sz="2800" dirty="0">
              <a:solidFill>
                <a:srgbClr val="2C3035"/>
              </a:solidFill>
            </a:endParaRPr>
          </a:p>
          <a:p>
            <a:pPr lvl="0">
              <a:spcBef>
                <a:spcPct val="20000"/>
              </a:spcBef>
              <a:buClr>
                <a:srgbClr val="93124E"/>
              </a:buClr>
            </a:pPr>
            <a:endParaRPr lang="en-US" sz="2800" dirty="0">
              <a:solidFill>
                <a:srgbClr val="2C3035"/>
              </a:solidFill>
            </a:endParaRPr>
          </a:p>
          <a:p>
            <a:pPr lvl="0">
              <a:spcBef>
                <a:spcPct val="20000"/>
              </a:spcBef>
              <a:buClr>
                <a:srgbClr val="93124E"/>
              </a:buClr>
            </a:pPr>
            <a:endParaRPr lang="en-US" dirty="0"/>
          </a:p>
        </p:txBody>
      </p:sp>
    </p:spTree>
    <p:extLst>
      <p:ext uri="{BB962C8B-B14F-4D97-AF65-F5344CB8AC3E}">
        <p14:creationId xmlns:p14="http://schemas.microsoft.com/office/powerpoint/2010/main" val="3007866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9803" y="2912157"/>
            <a:ext cx="5400447" cy="3240268"/>
          </a:xfrm>
          <a:prstGeom prst="rect">
            <a:avLst/>
          </a:prstGeom>
        </p:spPr>
      </p:pic>
      <p:sp>
        <p:nvSpPr>
          <p:cNvPr id="2" name="Title 1"/>
          <p:cNvSpPr>
            <a:spLocks noGrp="1"/>
          </p:cNvSpPr>
          <p:nvPr>
            <p:ph type="title"/>
          </p:nvPr>
        </p:nvSpPr>
        <p:spPr>
          <a:xfrm>
            <a:off x="193630" y="23001"/>
            <a:ext cx="8686800" cy="1143000"/>
          </a:xfrm>
        </p:spPr>
        <p:txBody>
          <a:bodyPr/>
          <a:lstStyle/>
          <a:p>
            <a:r>
              <a:rPr lang="en-US" dirty="0">
                <a:solidFill>
                  <a:srgbClr val="2C3035"/>
                </a:solidFill>
                <a:effectLst>
                  <a:outerShdw blurRad="38100" dist="38100" dir="2700000" algn="tl">
                    <a:srgbClr val="C0C0C0"/>
                  </a:outerShdw>
                </a:effectLst>
                <a:cs typeface="Trebuchet MS"/>
              </a:rPr>
              <a:t>Assessment &amp; Measurement</a:t>
            </a:r>
            <a:endParaRPr lang="en-US" dirty="0"/>
          </a:p>
        </p:txBody>
      </p:sp>
      <p:sp>
        <p:nvSpPr>
          <p:cNvPr id="6" name="Slide Number Placeholder 5"/>
          <p:cNvSpPr>
            <a:spLocks noGrp="1"/>
          </p:cNvSpPr>
          <p:nvPr>
            <p:ph type="sldNum" sz="quarter" idx="4"/>
          </p:nvPr>
        </p:nvSpPr>
        <p:spPr/>
        <p:txBody>
          <a:bodyPr/>
          <a:lstStyle/>
          <a:p>
            <a:fld id="{4723A4D5-ED90-46EA-AEBA-89262A007473}" type="slidenum">
              <a:rPr lang="en-US" smtClean="0"/>
              <a:pPr/>
              <a:t>22</a:t>
            </a:fld>
            <a:endParaRPr lang="en-US" dirty="0"/>
          </a:p>
        </p:txBody>
      </p:sp>
      <p:sp>
        <p:nvSpPr>
          <p:cNvPr id="7" name="Date Placeholder 6"/>
          <p:cNvSpPr>
            <a:spLocks noGrp="1"/>
          </p:cNvSpPr>
          <p:nvPr>
            <p:ph type="dt" sz="half" idx="2"/>
          </p:nvPr>
        </p:nvSpPr>
        <p:spPr/>
        <p:txBody>
          <a:bodyPr/>
          <a:lstStyle/>
          <a:p>
            <a:r>
              <a:rPr lang="en-US"/>
              <a:t>March 28, 2017</a:t>
            </a:r>
            <a:endParaRPr lang="en-US" dirty="0"/>
          </a:p>
        </p:txBody>
      </p:sp>
      <p:sp>
        <p:nvSpPr>
          <p:cNvPr id="10" name="Rectangle 9"/>
          <p:cNvSpPr/>
          <p:nvPr/>
        </p:nvSpPr>
        <p:spPr>
          <a:xfrm>
            <a:off x="193630" y="1108764"/>
            <a:ext cx="8862964" cy="5730800"/>
          </a:xfrm>
          <a:prstGeom prst="rect">
            <a:avLst/>
          </a:prstGeom>
        </p:spPr>
        <p:txBody>
          <a:bodyPr wrap="square">
            <a:spAutoFit/>
          </a:bodyPr>
          <a:lstStyle/>
          <a:p>
            <a:pPr lvl="0">
              <a:spcBef>
                <a:spcPct val="20000"/>
              </a:spcBef>
              <a:buClr>
                <a:srgbClr val="93124E"/>
              </a:buClr>
            </a:pPr>
            <a:r>
              <a:rPr lang="en-US" sz="2800" dirty="0">
                <a:solidFill>
                  <a:srgbClr val="2C3035"/>
                </a:solidFill>
              </a:rPr>
              <a:t>Summative Rubrics</a:t>
            </a:r>
          </a:p>
          <a:p>
            <a:pPr lvl="0">
              <a:spcBef>
                <a:spcPct val="20000"/>
              </a:spcBef>
              <a:buClr>
                <a:srgbClr val="93124E"/>
              </a:buClr>
            </a:pPr>
            <a:r>
              <a:rPr lang="en-US" sz="2800" dirty="0">
                <a:solidFill>
                  <a:srgbClr val="2C3035"/>
                </a:solidFill>
              </a:rPr>
              <a:t>	</a:t>
            </a:r>
            <a:r>
              <a:rPr lang="en-US" sz="2000" dirty="0">
                <a:solidFill>
                  <a:srgbClr val="2C3035"/>
                </a:solidFill>
              </a:rPr>
              <a:t>Clear criteria</a:t>
            </a:r>
          </a:p>
          <a:p>
            <a:pPr lvl="0">
              <a:spcBef>
                <a:spcPct val="20000"/>
              </a:spcBef>
              <a:buClr>
                <a:srgbClr val="93124E"/>
              </a:buClr>
            </a:pPr>
            <a:r>
              <a:rPr lang="en-US" sz="2000" dirty="0">
                <a:solidFill>
                  <a:srgbClr val="2C3035"/>
                </a:solidFill>
              </a:rPr>
              <a:t>	Weighted properly</a:t>
            </a:r>
          </a:p>
          <a:p>
            <a:pPr lvl="0">
              <a:spcBef>
                <a:spcPct val="20000"/>
              </a:spcBef>
              <a:buClr>
                <a:srgbClr val="93124E"/>
              </a:buClr>
            </a:pPr>
            <a:r>
              <a:rPr lang="en-US" sz="2000" dirty="0">
                <a:solidFill>
                  <a:srgbClr val="2C3035"/>
                </a:solidFill>
              </a:rPr>
              <a:t>	Provided before assessment</a:t>
            </a:r>
          </a:p>
          <a:p>
            <a:pPr lvl="0">
              <a:spcBef>
                <a:spcPct val="20000"/>
              </a:spcBef>
              <a:buClr>
                <a:srgbClr val="93124E"/>
              </a:buClr>
            </a:pPr>
            <a:r>
              <a:rPr lang="en-US" sz="2800" dirty="0">
                <a:solidFill>
                  <a:srgbClr val="2C3035"/>
                </a:solidFill>
              </a:rPr>
              <a:t>	 </a:t>
            </a:r>
          </a:p>
          <a:p>
            <a:pPr lvl="0">
              <a:spcBef>
                <a:spcPct val="20000"/>
              </a:spcBef>
              <a:buClr>
                <a:srgbClr val="93124E"/>
              </a:buClr>
            </a:pPr>
            <a:endParaRPr lang="en-US" sz="2800" dirty="0">
              <a:solidFill>
                <a:srgbClr val="2C3035"/>
              </a:solidFill>
            </a:endParaRPr>
          </a:p>
          <a:p>
            <a:pPr lvl="0">
              <a:spcBef>
                <a:spcPct val="20000"/>
              </a:spcBef>
              <a:buClr>
                <a:srgbClr val="93124E"/>
              </a:buClr>
            </a:pPr>
            <a:endParaRPr lang="en-US" sz="2800" dirty="0">
              <a:solidFill>
                <a:srgbClr val="2C3035"/>
              </a:solidFill>
            </a:endParaRPr>
          </a:p>
          <a:p>
            <a:pPr lvl="0">
              <a:spcBef>
                <a:spcPct val="20000"/>
              </a:spcBef>
              <a:buClr>
                <a:srgbClr val="93124E"/>
              </a:buClr>
            </a:pPr>
            <a:endParaRPr lang="en-US" sz="2800" dirty="0">
              <a:solidFill>
                <a:srgbClr val="2C3035"/>
              </a:solidFill>
            </a:endParaRPr>
          </a:p>
          <a:p>
            <a:pPr lvl="0">
              <a:spcBef>
                <a:spcPct val="20000"/>
              </a:spcBef>
              <a:buClr>
                <a:srgbClr val="93124E"/>
              </a:buClr>
            </a:pPr>
            <a:endParaRPr lang="en-US" sz="2800" dirty="0">
              <a:solidFill>
                <a:srgbClr val="2C3035"/>
              </a:solidFill>
            </a:endParaRPr>
          </a:p>
          <a:p>
            <a:pPr lvl="0">
              <a:spcBef>
                <a:spcPct val="20000"/>
              </a:spcBef>
              <a:buClr>
                <a:srgbClr val="93124E"/>
              </a:buClr>
            </a:pPr>
            <a:endParaRPr lang="en-US" sz="2800" dirty="0">
              <a:solidFill>
                <a:srgbClr val="2C3035"/>
              </a:solidFill>
            </a:endParaRPr>
          </a:p>
          <a:p>
            <a:pPr lvl="0">
              <a:spcBef>
                <a:spcPct val="20000"/>
              </a:spcBef>
              <a:buClr>
                <a:srgbClr val="93124E"/>
              </a:buClr>
            </a:pPr>
            <a:endParaRPr lang="en-US" sz="2800" dirty="0">
              <a:solidFill>
                <a:srgbClr val="2C3035"/>
              </a:solidFill>
            </a:endParaRPr>
          </a:p>
          <a:p>
            <a:pPr lvl="0">
              <a:spcBef>
                <a:spcPct val="20000"/>
              </a:spcBef>
              <a:buClr>
                <a:srgbClr val="93124E"/>
              </a:buClr>
            </a:pPr>
            <a:endParaRPr lang="en-US" dirty="0"/>
          </a:p>
        </p:txBody>
      </p:sp>
    </p:spTree>
    <p:extLst>
      <p:ext uri="{BB962C8B-B14F-4D97-AF65-F5344CB8AC3E}">
        <p14:creationId xmlns:p14="http://schemas.microsoft.com/office/powerpoint/2010/main" val="2202871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 Assessments</a:t>
            </a:r>
          </a:p>
        </p:txBody>
      </p:sp>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7523470" y="274638"/>
            <a:ext cx="1355526" cy="1355526"/>
          </a:xfrm>
        </p:spPr>
      </p:pic>
      <p:sp>
        <p:nvSpPr>
          <p:cNvPr id="4" name="Slide Number Placeholder 3"/>
          <p:cNvSpPr>
            <a:spLocks noGrp="1"/>
          </p:cNvSpPr>
          <p:nvPr>
            <p:ph type="sldNum" sz="quarter" idx="4"/>
          </p:nvPr>
        </p:nvSpPr>
        <p:spPr/>
        <p:txBody>
          <a:bodyPr/>
          <a:lstStyle/>
          <a:p>
            <a:fld id="{4723A4D5-ED90-46EA-AEBA-89262A007473}" type="slidenum">
              <a:rPr lang="en-US" smtClean="0"/>
              <a:pPr/>
              <a:t>23</a:t>
            </a:fld>
            <a:endParaRPr lang="en-US" dirty="0"/>
          </a:p>
        </p:txBody>
      </p:sp>
      <p:sp>
        <p:nvSpPr>
          <p:cNvPr id="5" name="Date Placeholder 4"/>
          <p:cNvSpPr>
            <a:spLocks noGrp="1"/>
          </p:cNvSpPr>
          <p:nvPr>
            <p:ph type="dt" sz="half" idx="2"/>
          </p:nvPr>
        </p:nvSpPr>
        <p:spPr/>
        <p:txBody>
          <a:bodyPr/>
          <a:lstStyle/>
          <a:p>
            <a:r>
              <a:rPr lang="en-US"/>
              <a:t>March 28, 2017</a:t>
            </a:r>
            <a:endParaRPr lang="en-US" dirty="0"/>
          </a:p>
        </p:txBody>
      </p:sp>
      <p:graphicFrame>
        <p:nvGraphicFramePr>
          <p:cNvPr id="7" name="Diagram 6"/>
          <p:cNvGraphicFramePr/>
          <p:nvPr>
            <p:extLst>
              <p:ext uri="{D42A27DB-BD31-4B8C-83A1-F6EECF244321}">
                <p14:modId xmlns:p14="http://schemas.microsoft.com/office/powerpoint/2010/main" val="999377455"/>
              </p:ext>
            </p:extLst>
          </p:nvPr>
        </p:nvGraphicFramePr>
        <p:xfrm>
          <a:off x="127221" y="1396999"/>
          <a:ext cx="8881607" cy="45346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73511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8760"/>
            <a:ext cx="5372100" cy="2505456"/>
          </a:xfrm>
        </p:spPr>
        <p:txBody>
          <a:bodyPr/>
          <a:lstStyle/>
          <a:p>
            <a:r>
              <a:rPr lang="en-US" dirty="0"/>
              <a:t>Activities</a:t>
            </a:r>
          </a:p>
        </p:txBody>
      </p:sp>
    </p:spTree>
    <p:extLst>
      <p:ext uri="{BB962C8B-B14F-4D97-AF65-F5344CB8AC3E}">
        <p14:creationId xmlns:p14="http://schemas.microsoft.com/office/powerpoint/2010/main" val="1518217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32803" y="960818"/>
            <a:ext cx="4551839" cy="5352182"/>
          </a:xfrm>
        </p:spPr>
        <p:txBody>
          <a:bodyPr>
            <a:normAutofit fontScale="92500" lnSpcReduction="10000"/>
          </a:bodyPr>
          <a:lstStyle/>
          <a:p>
            <a:pPr marL="0" indent="0">
              <a:buNone/>
            </a:pPr>
            <a:endParaRPr lang="en-US" dirty="0"/>
          </a:p>
          <a:p>
            <a:pPr marL="0" indent="0">
              <a:buNone/>
            </a:pPr>
            <a:r>
              <a:rPr lang="en-US" dirty="0"/>
              <a:t>Course activities should facilitate and support learner interaction and engagement.</a:t>
            </a:r>
          </a:p>
          <a:p>
            <a:pPr marL="0" lvl="0" indent="0">
              <a:buNone/>
            </a:pPr>
            <a:endParaRPr lang="en-US" dirty="0">
              <a:solidFill>
                <a:srgbClr val="2C3035"/>
              </a:solidFill>
            </a:endParaRPr>
          </a:p>
          <a:p>
            <a:pPr marL="0" lvl="0" indent="0">
              <a:buNone/>
            </a:pPr>
            <a:r>
              <a:rPr lang="en-US" dirty="0">
                <a:solidFill>
                  <a:srgbClr val="2C3035"/>
                </a:solidFill>
              </a:rPr>
              <a:t>The learning activities should promote the achievement of the stated learning objectives or competencies. </a:t>
            </a:r>
          </a:p>
          <a:p>
            <a:pPr marL="0" indent="0">
              <a:buNone/>
            </a:pPr>
            <a:endParaRPr lang="en-US" dirty="0"/>
          </a:p>
          <a:p>
            <a:pPr marL="0" indent="0">
              <a:buNone/>
            </a:pPr>
            <a:endParaRPr lang="en-US" dirty="0"/>
          </a:p>
          <a:p>
            <a:pPr marL="0" indent="0">
              <a:buNone/>
            </a:pPr>
            <a:r>
              <a:rPr lang="en-US" dirty="0"/>
              <a:t> 	</a:t>
            </a:r>
          </a:p>
          <a:p>
            <a:pPr marL="0" indent="0">
              <a:buNone/>
            </a:pPr>
            <a:r>
              <a:rPr lang="en-US" dirty="0"/>
              <a:t>	</a:t>
            </a:r>
          </a:p>
        </p:txBody>
      </p:sp>
      <p:sp>
        <p:nvSpPr>
          <p:cNvPr id="3" name="Slide Number Placeholder 2"/>
          <p:cNvSpPr>
            <a:spLocks noGrp="1"/>
          </p:cNvSpPr>
          <p:nvPr>
            <p:ph type="sldNum" sz="quarter" idx="4"/>
          </p:nvPr>
        </p:nvSpPr>
        <p:spPr/>
        <p:txBody>
          <a:bodyPr/>
          <a:lstStyle/>
          <a:p>
            <a:fld id="{4723A4D5-ED90-46EA-AEBA-89262A007473}" type="slidenum">
              <a:rPr lang="en-US" smtClean="0"/>
              <a:pPr/>
              <a:t>25</a:t>
            </a:fld>
            <a:endParaRPr lang="en-US" dirty="0"/>
          </a:p>
        </p:txBody>
      </p:sp>
      <p:sp>
        <p:nvSpPr>
          <p:cNvPr id="4" name="Date Placeholder 3"/>
          <p:cNvSpPr>
            <a:spLocks noGrp="1"/>
          </p:cNvSpPr>
          <p:nvPr>
            <p:ph type="dt" sz="half" idx="2"/>
          </p:nvPr>
        </p:nvSpPr>
        <p:spPr/>
        <p:txBody>
          <a:bodyPr/>
          <a:lstStyle/>
          <a:p>
            <a:r>
              <a:rPr lang="en-US"/>
              <a:t>March 28, 2017</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0881" y="1656522"/>
            <a:ext cx="4071802" cy="2711820"/>
          </a:xfrm>
          <a:prstGeom prst="rect">
            <a:avLst/>
          </a:prstGeom>
        </p:spPr>
      </p:pic>
      <p:sp>
        <p:nvSpPr>
          <p:cNvPr id="6" name="Title 1"/>
          <p:cNvSpPr txBox="1">
            <a:spLocks/>
          </p:cNvSpPr>
          <p:nvPr/>
        </p:nvSpPr>
        <p:spPr>
          <a:xfrm>
            <a:off x="65883" y="187232"/>
            <a:ext cx="8686800" cy="585974"/>
          </a:xfrm>
          <a:prstGeom prst="rect">
            <a:avLst/>
          </a:prstGeom>
        </p:spPr>
        <p:txBody>
          <a:bodyPr/>
          <a:lstStyle>
            <a:lvl1pPr algn="l" defTabSz="914400" rtl="0" eaLnBrk="1" latinLnBrk="0" hangingPunct="1">
              <a:spcBef>
                <a:spcPct val="0"/>
              </a:spcBef>
              <a:buNone/>
              <a:defRPr sz="3200" kern="1200">
                <a:solidFill>
                  <a:schemeClr val="tx1"/>
                </a:solidFill>
                <a:latin typeface="+mj-lt"/>
                <a:ea typeface="+mj-ea"/>
                <a:cs typeface="+mj-cs"/>
              </a:defRPr>
            </a:lvl1pPr>
          </a:lstStyle>
          <a:p>
            <a:r>
              <a:rPr lang="en-US">
                <a:effectLst>
                  <a:outerShdw blurRad="38100" dist="38100" dir="2700000" algn="tl">
                    <a:srgbClr val="C0C0C0"/>
                  </a:outerShdw>
                </a:effectLst>
                <a:cs typeface="Trebuchet MS"/>
              </a:rPr>
              <a:t>Course Activities and Learner Interaction</a:t>
            </a:r>
            <a:endParaRPr lang="en-US" dirty="0"/>
          </a:p>
        </p:txBody>
      </p:sp>
    </p:spTree>
    <p:extLst>
      <p:ext uri="{BB962C8B-B14F-4D97-AF65-F5344CB8AC3E}">
        <p14:creationId xmlns:p14="http://schemas.microsoft.com/office/powerpoint/2010/main" val="1093242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812" y="388938"/>
            <a:ext cx="8686800" cy="585974"/>
          </a:xfrm>
        </p:spPr>
        <p:txBody>
          <a:bodyPr/>
          <a:lstStyle/>
          <a:p>
            <a:r>
              <a:rPr lang="en-US" dirty="0">
                <a:effectLst>
                  <a:outerShdw blurRad="38100" dist="38100" dir="2700000" algn="tl">
                    <a:srgbClr val="C0C0C0"/>
                  </a:outerShdw>
                </a:effectLst>
                <a:cs typeface="Trebuchet MS"/>
              </a:rPr>
              <a:t>Course Activities and Learner Interaction</a:t>
            </a:r>
            <a:endParaRPr lang="en-US" dirty="0"/>
          </a:p>
        </p:txBody>
      </p:sp>
      <p:sp>
        <p:nvSpPr>
          <p:cNvPr id="3" name="Slide Number Placeholder 2"/>
          <p:cNvSpPr>
            <a:spLocks noGrp="1"/>
          </p:cNvSpPr>
          <p:nvPr>
            <p:ph type="sldNum" sz="quarter" idx="4"/>
          </p:nvPr>
        </p:nvSpPr>
        <p:spPr/>
        <p:txBody>
          <a:bodyPr/>
          <a:lstStyle/>
          <a:p>
            <a:fld id="{327620FA-0C2A-E640-B44B-13716FC5C784}" type="slidenum">
              <a:rPr lang="en-US" smtClean="0"/>
              <a:t>26</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284533084"/>
              </p:ext>
            </p:extLst>
          </p:nvPr>
        </p:nvGraphicFramePr>
        <p:xfrm>
          <a:off x="658057" y="2374695"/>
          <a:ext cx="7599286" cy="3398520"/>
        </p:xfrm>
        <a:graphic>
          <a:graphicData uri="http://schemas.openxmlformats.org/drawingml/2006/table">
            <a:tbl>
              <a:tblPr firstRow="1" bandRow="1">
                <a:tableStyleId>{5C22544A-7EE6-4342-B048-85BDC9FD1C3A}</a:tableStyleId>
              </a:tblPr>
              <a:tblGrid>
                <a:gridCol w="3799643">
                  <a:extLst>
                    <a:ext uri="{9D8B030D-6E8A-4147-A177-3AD203B41FA5}">
                      <a16:colId xmlns:a16="http://schemas.microsoft.com/office/drawing/2014/main" val="20000"/>
                    </a:ext>
                  </a:extLst>
                </a:gridCol>
                <a:gridCol w="3799643">
                  <a:extLst>
                    <a:ext uri="{9D8B030D-6E8A-4147-A177-3AD203B41FA5}">
                      <a16:colId xmlns:a16="http://schemas.microsoft.com/office/drawing/2014/main" val="20001"/>
                    </a:ext>
                  </a:extLst>
                </a:gridCol>
              </a:tblGrid>
              <a:tr h="0">
                <a:tc>
                  <a:txBody>
                    <a:bodyPr/>
                    <a:lstStyle/>
                    <a:p>
                      <a:pPr algn="ctr"/>
                      <a:r>
                        <a:rPr lang="en-US" dirty="0"/>
                        <a:t>Activity</a:t>
                      </a:r>
                      <a:r>
                        <a:rPr lang="en-US" baseline="0" dirty="0"/>
                        <a:t> or Content</a:t>
                      </a:r>
                      <a:endParaRPr lang="en-US" dirty="0"/>
                    </a:p>
                  </a:txBody>
                  <a:tcPr/>
                </a:tc>
                <a:tc>
                  <a:txBody>
                    <a:bodyPr/>
                    <a:lstStyle/>
                    <a:p>
                      <a:pPr algn="ctr"/>
                      <a:r>
                        <a:rPr lang="en-US" dirty="0"/>
                        <a:t>Promotes</a:t>
                      </a:r>
                    </a:p>
                  </a:txBody>
                  <a:tcPr/>
                </a:tc>
                <a:extLst>
                  <a:ext uri="{0D108BD9-81ED-4DB2-BD59-A6C34878D82A}">
                    <a16:rowId xmlns:a16="http://schemas.microsoft.com/office/drawing/2014/main" val="10000"/>
                  </a:ext>
                </a:extLst>
              </a:tr>
              <a:tr h="370840">
                <a:tc>
                  <a:txBody>
                    <a:bodyPr/>
                    <a:lstStyle/>
                    <a:p>
                      <a:pPr algn="ctr"/>
                      <a:r>
                        <a:rPr lang="en-US" dirty="0"/>
                        <a:t>Reflection/Research</a:t>
                      </a:r>
                    </a:p>
                  </a:txBody>
                  <a:tcPr/>
                </a:tc>
                <a:tc>
                  <a:txBody>
                    <a:bodyPr/>
                    <a:lstStyle/>
                    <a:p>
                      <a:pPr algn="ctr"/>
                      <a:r>
                        <a:rPr lang="en-US" dirty="0"/>
                        <a:t>Independent &amp; active</a:t>
                      </a:r>
                      <a:r>
                        <a:rPr lang="en-US" baseline="0" dirty="0"/>
                        <a:t> learning</a:t>
                      </a:r>
                      <a:endParaRPr lang="en-US" dirty="0"/>
                    </a:p>
                  </a:txBody>
                  <a:tcPr/>
                </a:tc>
                <a:extLst>
                  <a:ext uri="{0D108BD9-81ED-4DB2-BD59-A6C34878D82A}">
                    <a16:rowId xmlns:a16="http://schemas.microsoft.com/office/drawing/2014/main" val="10001"/>
                  </a:ext>
                </a:extLst>
              </a:tr>
              <a:tr h="370840">
                <a:tc>
                  <a:txBody>
                    <a:bodyPr/>
                    <a:lstStyle/>
                    <a:p>
                      <a:pPr algn="ctr"/>
                      <a:r>
                        <a:rPr lang="en-US" dirty="0"/>
                        <a:t>Database Searching</a:t>
                      </a:r>
                    </a:p>
                  </a:txBody>
                  <a:tcPr/>
                </a:tc>
                <a:tc>
                  <a:txBody>
                    <a:bodyPr/>
                    <a:lstStyle/>
                    <a:p>
                      <a:pPr algn="ctr"/>
                      <a:r>
                        <a:rPr lang="en-US" dirty="0"/>
                        <a:t>Independent &amp; active</a:t>
                      </a:r>
                      <a:r>
                        <a:rPr lang="en-US" baseline="0" dirty="0"/>
                        <a:t> learning</a:t>
                      </a:r>
                      <a:endParaRPr lang="en-US" dirty="0"/>
                    </a:p>
                  </a:txBody>
                  <a:tcPr/>
                </a:tc>
                <a:extLst>
                  <a:ext uri="{0D108BD9-81ED-4DB2-BD59-A6C34878D82A}">
                    <a16:rowId xmlns:a16="http://schemas.microsoft.com/office/drawing/2014/main" val="10002"/>
                  </a:ext>
                </a:extLst>
              </a:tr>
              <a:tr h="370840">
                <a:tc>
                  <a:txBody>
                    <a:bodyPr/>
                    <a:lstStyle/>
                    <a:p>
                      <a:pPr algn="ctr"/>
                      <a:r>
                        <a:rPr lang="en-US" dirty="0"/>
                        <a:t>Collaboration </a:t>
                      </a:r>
                      <a:r>
                        <a:rPr lang="en-US" baseline="0" dirty="0"/>
                        <a:t>Documents</a:t>
                      </a:r>
                      <a:endParaRPr lang="en-US" dirty="0"/>
                    </a:p>
                  </a:txBody>
                  <a:tcPr/>
                </a:tc>
                <a:tc>
                  <a:txBody>
                    <a:bodyPr/>
                    <a:lstStyle/>
                    <a:p>
                      <a:pPr algn="ctr"/>
                      <a:r>
                        <a:rPr lang="en-US" dirty="0"/>
                        <a:t>Group/Independent &amp; active</a:t>
                      </a:r>
                      <a:r>
                        <a:rPr lang="en-US" baseline="0" dirty="0"/>
                        <a:t> learning</a:t>
                      </a:r>
                      <a:endParaRPr lang="en-US" dirty="0"/>
                    </a:p>
                  </a:txBody>
                  <a:tcPr/>
                </a:tc>
                <a:extLst>
                  <a:ext uri="{0D108BD9-81ED-4DB2-BD59-A6C34878D82A}">
                    <a16:rowId xmlns:a16="http://schemas.microsoft.com/office/drawing/2014/main" val="10003"/>
                  </a:ext>
                </a:extLst>
              </a:tr>
              <a:tr h="370840">
                <a:tc>
                  <a:txBody>
                    <a:bodyPr/>
                    <a:lstStyle/>
                    <a:p>
                      <a:pPr algn="ctr"/>
                      <a:r>
                        <a:rPr lang="en-US" dirty="0"/>
                        <a:t>Simulations</a:t>
                      </a:r>
                    </a:p>
                  </a:txBody>
                  <a:tcPr/>
                </a:tc>
                <a:tc>
                  <a:txBody>
                    <a:bodyPr/>
                    <a:lstStyle/>
                    <a:p>
                      <a:pPr algn="ctr"/>
                      <a:r>
                        <a:rPr lang="en-US" dirty="0"/>
                        <a:t>Reflects</a:t>
                      </a:r>
                      <a:r>
                        <a:rPr lang="en-US" baseline="0" dirty="0"/>
                        <a:t> real-life scenarios (Active)</a:t>
                      </a:r>
                      <a:endParaRPr lang="en-US" dirty="0"/>
                    </a:p>
                  </a:txBody>
                  <a:tcPr/>
                </a:tc>
                <a:extLst>
                  <a:ext uri="{0D108BD9-81ED-4DB2-BD59-A6C34878D82A}">
                    <a16:rowId xmlns:a16="http://schemas.microsoft.com/office/drawing/2014/main" val="10004"/>
                  </a:ext>
                </a:extLst>
              </a:tr>
              <a:tr h="370840">
                <a:tc>
                  <a:txBody>
                    <a:bodyPr/>
                    <a:lstStyle/>
                    <a:p>
                      <a:pPr algn="ctr"/>
                      <a:r>
                        <a:rPr lang="en-US" dirty="0"/>
                        <a:t>Multimedia</a:t>
                      </a:r>
                    </a:p>
                  </a:txBody>
                  <a:tcPr/>
                </a:tc>
                <a:tc>
                  <a:txBody>
                    <a:bodyPr/>
                    <a:lstStyle/>
                    <a:p>
                      <a:pPr algn="ctr"/>
                      <a:r>
                        <a:rPr lang="en-US" dirty="0"/>
                        <a:t>Self-checks,</a:t>
                      </a:r>
                      <a:r>
                        <a:rPr lang="en-US" baseline="0" dirty="0"/>
                        <a:t> immediate feedback (Active)</a:t>
                      </a:r>
                      <a:endParaRPr lang="en-US" dirty="0"/>
                    </a:p>
                  </a:txBody>
                  <a:tcPr/>
                </a:tc>
                <a:extLst>
                  <a:ext uri="{0D108BD9-81ED-4DB2-BD59-A6C34878D82A}">
                    <a16:rowId xmlns:a16="http://schemas.microsoft.com/office/drawing/2014/main" val="10005"/>
                  </a:ext>
                </a:extLst>
              </a:tr>
              <a:tr h="370840">
                <a:tc>
                  <a:txBody>
                    <a:bodyPr/>
                    <a:lstStyle/>
                    <a:p>
                      <a:pPr algn="ctr"/>
                      <a:r>
                        <a:rPr lang="en-US" dirty="0"/>
                        <a:t>External</a:t>
                      </a:r>
                      <a:r>
                        <a:rPr lang="en-US" baseline="0" dirty="0"/>
                        <a:t> Resource Curation</a:t>
                      </a:r>
                      <a:endParaRPr lang="en-US" dirty="0"/>
                    </a:p>
                  </a:txBody>
                  <a:tcPr/>
                </a:tc>
                <a:tc>
                  <a:txBody>
                    <a:bodyPr/>
                    <a:lstStyle/>
                    <a:p>
                      <a:pPr algn="ctr"/>
                      <a:r>
                        <a:rPr lang="en-US" dirty="0"/>
                        <a:t>Group/Independent &amp; Active </a:t>
                      </a:r>
                      <a:r>
                        <a:rPr lang="en-US" baseline="0" dirty="0"/>
                        <a:t>learning</a:t>
                      </a:r>
                      <a:endParaRPr lang="en-US" dirty="0"/>
                    </a:p>
                  </a:txBody>
                  <a:tcPr/>
                </a:tc>
                <a:extLst>
                  <a:ext uri="{0D108BD9-81ED-4DB2-BD59-A6C34878D82A}">
                    <a16:rowId xmlns:a16="http://schemas.microsoft.com/office/drawing/2014/main" val="10006"/>
                  </a:ext>
                </a:extLst>
              </a:tr>
            </a:tbl>
          </a:graphicData>
        </a:graphic>
      </p:graphicFrame>
      <p:sp>
        <p:nvSpPr>
          <p:cNvPr id="7" name="Rectangle 6"/>
          <p:cNvSpPr/>
          <p:nvPr/>
        </p:nvSpPr>
        <p:spPr>
          <a:xfrm>
            <a:off x="228600" y="1152186"/>
            <a:ext cx="8458200" cy="954107"/>
          </a:xfrm>
          <a:prstGeom prst="rect">
            <a:avLst/>
          </a:prstGeom>
        </p:spPr>
        <p:txBody>
          <a:bodyPr wrap="square">
            <a:spAutoFit/>
          </a:bodyPr>
          <a:lstStyle/>
          <a:p>
            <a:pPr lvl="0">
              <a:spcBef>
                <a:spcPct val="20000"/>
              </a:spcBef>
              <a:buClr>
                <a:srgbClr val="93124E"/>
              </a:buClr>
            </a:pPr>
            <a:r>
              <a:rPr lang="en-US" sz="2800" dirty="0">
                <a:solidFill>
                  <a:srgbClr val="2C3035"/>
                </a:solidFill>
              </a:rPr>
              <a:t>Learning activities provide opportunities for interaction that support active learning. 	</a:t>
            </a:r>
          </a:p>
        </p:txBody>
      </p:sp>
    </p:spTree>
    <p:extLst>
      <p:ext uri="{BB962C8B-B14F-4D97-AF65-F5344CB8AC3E}">
        <p14:creationId xmlns:p14="http://schemas.microsoft.com/office/powerpoint/2010/main" val="1371099222"/>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types of interaction</a:t>
            </a:r>
          </a:p>
        </p:txBody>
      </p:sp>
      <p:sp>
        <p:nvSpPr>
          <p:cNvPr id="3" name="Slide Number Placeholder 2"/>
          <p:cNvSpPr>
            <a:spLocks noGrp="1"/>
          </p:cNvSpPr>
          <p:nvPr>
            <p:ph type="sldNum" sz="quarter" idx="4"/>
          </p:nvPr>
        </p:nvSpPr>
        <p:spPr/>
        <p:txBody>
          <a:bodyPr/>
          <a:lstStyle/>
          <a:p>
            <a:fld id="{327620FA-0C2A-E640-B44B-13716FC5C784}" type="slidenum">
              <a:rPr lang="en-US" smtClean="0"/>
              <a:t>27</a:t>
            </a:fld>
            <a:endParaRPr lang="en-US"/>
          </a:p>
        </p:txBody>
      </p:sp>
      <p:graphicFrame>
        <p:nvGraphicFramePr>
          <p:cNvPr id="4" name="Diagram 3"/>
          <p:cNvGraphicFramePr/>
          <p:nvPr>
            <p:extLst>
              <p:ext uri="{D42A27DB-BD31-4B8C-83A1-F6EECF244321}">
                <p14:modId xmlns:p14="http://schemas.microsoft.com/office/powerpoint/2010/main" val="715052212"/>
              </p:ext>
            </p:extLst>
          </p:nvPr>
        </p:nvGraphicFramePr>
        <p:xfrm>
          <a:off x="940525" y="1254034"/>
          <a:ext cx="7341325" cy="4746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1756056"/>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291616" y="1686593"/>
            <a:ext cx="4355427" cy="3229963"/>
          </a:xfrm>
        </p:spPr>
        <p:txBody>
          <a:bodyPr>
            <a:normAutofit/>
          </a:bodyPr>
          <a:lstStyle/>
          <a:p>
            <a:pPr marL="0" indent="0">
              <a:buNone/>
            </a:pPr>
            <a:r>
              <a:rPr lang="en-US" dirty="0"/>
              <a:t>The requirements for learner interaction are clearly stated. 	</a:t>
            </a:r>
          </a:p>
          <a:p>
            <a:pPr marL="0" indent="0">
              <a:buNone/>
            </a:pPr>
            <a:r>
              <a:rPr lang="en-US" dirty="0"/>
              <a:t>	</a:t>
            </a:r>
          </a:p>
          <a:p>
            <a:pPr marL="0" indent="0">
              <a:buNone/>
            </a:pPr>
            <a:endParaRPr lang="en-US" dirty="0"/>
          </a:p>
        </p:txBody>
      </p:sp>
      <p:sp>
        <p:nvSpPr>
          <p:cNvPr id="3" name="Slide Number Placeholder 2"/>
          <p:cNvSpPr>
            <a:spLocks noGrp="1"/>
          </p:cNvSpPr>
          <p:nvPr>
            <p:ph type="sldNum" sz="quarter" idx="4"/>
          </p:nvPr>
        </p:nvSpPr>
        <p:spPr/>
        <p:txBody>
          <a:bodyPr/>
          <a:lstStyle/>
          <a:p>
            <a:fld id="{4723A4D5-ED90-46EA-AEBA-89262A007473}" type="slidenum">
              <a:rPr lang="en-US" smtClean="0"/>
              <a:pPr/>
              <a:t>28</a:t>
            </a:fld>
            <a:endParaRPr lang="en-US" dirty="0"/>
          </a:p>
        </p:txBody>
      </p:sp>
      <p:sp>
        <p:nvSpPr>
          <p:cNvPr id="4" name="Date Placeholder 3"/>
          <p:cNvSpPr>
            <a:spLocks noGrp="1"/>
          </p:cNvSpPr>
          <p:nvPr>
            <p:ph type="dt" sz="half" idx="2"/>
          </p:nvPr>
        </p:nvSpPr>
        <p:spPr/>
        <p:txBody>
          <a:bodyPr/>
          <a:lstStyle/>
          <a:p>
            <a:r>
              <a:rPr lang="en-US"/>
              <a:t>March 28, 2017</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522" y="1171155"/>
            <a:ext cx="3894212" cy="4673054"/>
          </a:xfrm>
          <a:prstGeom prst="rect">
            <a:avLst/>
          </a:prstGeom>
        </p:spPr>
      </p:pic>
      <p:sp>
        <p:nvSpPr>
          <p:cNvPr id="7" name="Title 1"/>
          <p:cNvSpPr txBox="1">
            <a:spLocks/>
          </p:cNvSpPr>
          <p:nvPr/>
        </p:nvSpPr>
        <p:spPr>
          <a:xfrm>
            <a:off x="65883" y="261191"/>
            <a:ext cx="8686800" cy="585974"/>
          </a:xfrm>
          <a:prstGeom prst="rect">
            <a:avLst/>
          </a:prstGeom>
        </p:spPr>
        <p:txBody>
          <a:bodyPr/>
          <a:lstStyle>
            <a:lvl1pPr algn="l" defTabSz="914400" rtl="0" eaLnBrk="1" latinLnBrk="0" hangingPunct="1">
              <a:spcBef>
                <a:spcPct val="0"/>
              </a:spcBef>
              <a:buNone/>
              <a:defRPr sz="3200" kern="1200">
                <a:solidFill>
                  <a:schemeClr val="tx1"/>
                </a:solidFill>
                <a:latin typeface="+mj-lt"/>
                <a:ea typeface="+mj-ea"/>
                <a:cs typeface="+mj-cs"/>
              </a:defRPr>
            </a:lvl1pPr>
          </a:lstStyle>
          <a:p>
            <a:r>
              <a:rPr lang="en-US">
                <a:effectLst>
                  <a:outerShdw blurRad="38100" dist="38100" dir="2700000" algn="tl">
                    <a:srgbClr val="C0C0C0"/>
                  </a:outerShdw>
                </a:effectLst>
                <a:cs typeface="Trebuchet MS"/>
              </a:rPr>
              <a:t>Course Activities and Learner Interaction</a:t>
            </a:r>
            <a:endParaRPr lang="en-US" dirty="0"/>
          </a:p>
        </p:txBody>
      </p:sp>
    </p:spTree>
    <p:extLst>
      <p:ext uri="{BB962C8B-B14F-4D97-AF65-F5344CB8AC3E}">
        <p14:creationId xmlns:p14="http://schemas.microsoft.com/office/powerpoint/2010/main" val="1447519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 Interactive &amp; Engaged</a:t>
            </a:r>
          </a:p>
        </p:txBody>
      </p:sp>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7523470" y="274638"/>
            <a:ext cx="1355526" cy="1355526"/>
          </a:xfrm>
        </p:spPr>
      </p:pic>
      <p:sp>
        <p:nvSpPr>
          <p:cNvPr id="4" name="Slide Number Placeholder 3"/>
          <p:cNvSpPr>
            <a:spLocks noGrp="1"/>
          </p:cNvSpPr>
          <p:nvPr>
            <p:ph type="sldNum" sz="quarter" idx="4"/>
          </p:nvPr>
        </p:nvSpPr>
        <p:spPr/>
        <p:txBody>
          <a:bodyPr/>
          <a:lstStyle/>
          <a:p>
            <a:fld id="{4723A4D5-ED90-46EA-AEBA-89262A007473}" type="slidenum">
              <a:rPr lang="en-US" smtClean="0"/>
              <a:pPr/>
              <a:t>29</a:t>
            </a:fld>
            <a:endParaRPr lang="en-US" dirty="0"/>
          </a:p>
        </p:txBody>
      </p:sp>
      <p:sp>
        <p:nvSpPr>
          <p:cNvPr id="5" name="Date Placeholder 4"/>
          <p:cNvSpPr>
            <a:spLocks noGrp="1"/>
          </p:cNvSpPr>
          <p:nvPr>
            <p:ph type="dt" sz="half" idx="2"/>
          </p:nvPr>
        </p:nvSpPr>
        <p:spPr/>
        <p:txBody>
          <a:bodyPr/>
          <a:lstStyle/>
          <a:p>
            <a:r>
              <a:rPr lang="en-US"/>
              <a:t>March 28, 2017</a:t>
            </a:r>
            <a:endParaRPr lang="en-US" dirty="0"/>
          </a:p>
        </p:txBody>
      </p:sp>
      <p:graphicFrame>
        <p:nvGraphicFramePr>
          <p:cNvPr id="7" name="Diagram 6"/>
          <p:cNvGraphicFramePr/>
          <p:nvPr>
            <p:extLst/>
          </p:nvPr>
        </p:nvGraphicFramePr>
        <p:xfrm>
          <a:off x="127221" y="1396999"/>
          <a:ext cx="8881607" cy="45346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67023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Alignment in Course Design from Start to Finish</a:t>
            </a:r>
          </a:p>
        </p:txBody>
      </p:sp>
    </p:spTree>
    <p:extLst>
      <p:ext uri="{BB962C8B-B14F-4D97-AF65-F5344CB8AC3E}">
        <p14:creationId xmlns:p14="http://schemas.microsoft.com/office/powerpoint/2010/main" val="2371450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Conclusion</a:t>
            </a:r>
            <a:endParaRPr lang="en-US" sz="3600" dirty="0"/>
          </a:p>
        </p:txBody>
      </p:sp>
    </p:spTree>
    <p:extLst>
      <p:ext uri="{BB962C8B-B14F-4D97-AF65-F5344CB8AC3E}">
        <p14:creationId xmlns:p14="http://schemas.microsoft.com/office/powerpoint/2010/main" val="985178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95414" y="1045915"/>
            <a:ext cx="8913413" cy="5164054"/>
          </a:xfrm>
        </p:spPr>
        <p:txBody>
          <a:bodyPr>
            <a:normAutofit fontScale="92500"/>
          </a:bodyPr>
          <a:lstStyle/>
          <a:p>
            <a:r>
              <a:rPr lang="en-US" dirty="0"/>
              <a:t>Learning objectives, or course/program competencies, should describe outcomes that are measurable.</a:t>
            </a:r>
          </a:p>
          <a:p>
            <a:endParaRPr lang="en-US" dirty="0"/>
          </a:p>
          <a:p>
            <a:pPr marL="0" indent="0">
              <a:buNone/>
            </a:pPr>
            <a:r>
              <a:rPr lang="en-US" dirty="0"/>
              <a:t>Which of these are </a:t>
            </a:r>
            <a:r>
              <a:rPr lang="en-US" b="1" i="1" dirty="0"/>
              <a:t>measurable objectives?</a:t>
            </a:r>
          </a:p>
          <a:p>
            <a:r>
              <a:rPr lang="en-US" dirty="0"/>
              <a:t>“Students will be able to list the bones in the body.”</a:t>
            </a:r>
          </a:p>
          <a:p>
            <a:r>
              <a:rPr lang="en-US" dirty="0"/>
              <a:t>“Students will understand the concept of gravity.”</a:t>
            </a:r>
          </a:p>
          <a:p>
            <a:r>
              <a:rPr lang="en-US" dirty="0"/>
              <a:t>“Students will describe the parts of the internal combustion engine.”</a:t>
            </a:r>
          </a:p>
          <a:p>
            <a:r>
              <a:rPr lang="en-US" dirty="0"/>
              <a:t>“Students will read classical works of literature.”</a:t>
            </a:r>
          </a:p>
          <a:p>
            <a:r>
              <a:rPr lang="en-US" dirty="0"/>
              <a:t>“Students will participate in creating a safe environment for open communication.”</a:t>
            </a:r>
          </a:p>
        </p:txBody>
      </p:sp>
      <p:sp>
        <p:nvSpPr>
          <p:cNvPr id="3" name="Title 2"/>
          <p:cNvSpPr>
            <a:spLocks noGrp="1"/>
          </p:cNvSpPr>
          <p:nvPr>
            <p:ph type="title" idx="4294967295"/>
          </p:nvPr>
        </p:nvSpPr>
        <p:spPr>
          <a:xfrm>
            <a:off x="95415" y="125868"/>
            <a:ext cx="8686800" cy="1143000"/>
          </a:xfrm>
        </p:spPr>
        <p:txBody>
          <a:bodyPr/>
          <a:lstStyle/>
          <a:p>
            <a:r>
              <a:rPr lang="en-US" dirty="0"/>
              <a:t>Learning Objectives</a:t>
            </a:r>
          </a:p>
        </p:txBody>
      </p:sp>
      <p:pic>
        <p:nvPicPr>
          <p:cNvPr id="2054" name="Picture 6" descr="http://walkwithacivilservant.com/wordpress/wp-content/uploads/2015/08/discu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4462" y="3518092"/>
            <a:ext cx="1237753" cy="1237753"/>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2"/>
          </p:nvPr>
        </p:nvSpPr>
        <p:spPr/>
        <p:txBody>
          <a:bodyPr/>
          <a:lstStyle/>
          <a:p>
            <a:r>
              <a:rPr lang="en-US"/>
              <a:t>March 28, 2017</a:t>
            </a:r>
            <a:endParaRPr lang="en-US" dirty="0"/>
          </a:p>
        </p:txBody>
      </p:sp>
      <p:sp>
        <p:nvSpPr>
          <p:cNvPr id="4" name="Slide Number Placeholder 3"/>
          <p:cNvSpPr>
            <a:spLocks noGrp="1"/>
          </p:cNvSpPr>
          <p:nvPr>
            <p:ph type="sldNum" sz="quarter" idx="4"/>
          </p:nvPr>
        </p:nvSpPr>
        <p:spPr/>
        <p:txBody>
          <a:bodyPr/>
          <a:lstStyle/>
          <a:p>
            <a:fld id="{4723A4D5-ED90-46EA-AEBA-89262A007473}" type="slidenum">
              <a:rPr lang="en-US" smtClean="0"/>
              <a:pPr/>
              <a:t>4</a:t>
            </a:fld>
            <a:endParaRPr lang="en-US" dirty="0"/>
          </a:p>
        </p:txBody>
      </p:sp>
    </p:spTree>
    <p:extLst>
      <p:ext uri="{BB962C8B-B14F-4D97-AF65-F5344CB8AC3E}">
        <p14:creationId xmlns:p14="http://schemas.microsoft.com/office/powerpoint/2010/main" val="42555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95414" y="1045915"/>
            <a:ext cx="8913413" cy="5164054"/>
          </a:xfrm>
        </p:spPr>
        <p:txBody>
          <a:bodyPr>
            <a:normAutofit/>
          </a:bodyPr>
          <a:lstStyle/>
          <a:p>
            <a:r>
              <a:rPr lang="en-US" dirty="0"/>
              <a:t>Module/unit learning objectives or competencies must describe outcomes that are measurable and consistent with the course-level objectives or competencies</a:t>
            </a:r>
          </a:p>
          <a:p>
            <a:endParaRPr lang="en-US" dirty="0"/>
          </a:p>
          <a:p>
            <a:pPr marL="0" indent="0">
              <a:buNone/>
            </a:pPr>
            <a:r>
              <a:rPr lang="en-US" dirty="0"/>
              <a:t>Course objective: Students will create a marketing plan proposal reflecting their knowledge of current marketing theory.</a:t>
            </a:r>
          </a:p>
          <a:p>
            <a:pPr marL="0" indent="0">
              <a:buNone/>
            </a:pPr>
            <a:endParaRPr lang="en-US" dirty="0"/>
          </a:p>
          <a:p>
            <a:pPr marL="0" indent="0">
              <a:buNone/>
            </a:pPr>
            <a:r>
              <a:rPr lang="en-US" i="1" dirty="0"/>
              <a:t>What would be appropriate or inappropriate modular objectives?</a:t>
            </a:r>
          </a:p>
        </p:txBody>
      </p:sp>
      <p:sp>
        <p:nvSpPr>
          <p:cNvPr id="3" name="Title 2"/>
          <p:cNvSpPr>
            <a:spLocks noGrp="1"/>
          </p:cNvSpPr>
          <p:nvPr>
            <p:ph type="title" idx="4294967295"/>
          </p:nvPr>
        </p:nvSpPr>
        <p:spPr>
          <a:xfrm>
            <a:off x="155927" y="78803"/>
            <a:ext cx="8686800" cy="1143000"/>
          </a:xfrm>
        </p:spPr>
        <p:txBody>
          <a:bodyPr/>
          <a:lstStyle/>
          <a:p>
            <a:r>
              <a:rPr lang="en-US" dirty="0">
                <a:effectLst>
                  <a:outerShdw blurRad="38100" dist="38100" dir="2700000" algn="tl">
                    <a:srgbClr val="C0C0C0"/>
                  </a:outerShdw>
                </a:effectLst>
                <a:latin typeface="+mn-lt"/>
                <a:cs typeface="Trebuchet MS"/>
              </a:rPr>
              <a:t>Learning Objectives</a:t>
            </a:r>
            <a:endParaRPr lang="en-US" dirty="0"/>
          </a:p>
        </p:txBody>
      </p:sp>
      <p:pic>
        <p:nvPicPr>
          <p:cNvPr id="4" name="Picture 6" descr="http://walkwithacivilservant.com/wordpress/wp-content/uploads/2015/08/discu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2901" y="4026976"/>
            <a:ext cx="1237753" cy="1237753"/>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2"/>
          </p:nvPr>
        </p:nvSpPr>
        <p:spPr/>
        <p:txBody>
          <a:bodyPr/>
          <a:lstStyle/>
          <a:p>
            <a:r>
              <a:rPr lang="en-US"/>
              <a:t>March 28, 2017</a:t>
            </a:r>
            <a:endParaRPr lang="en-US" dirty="0"/>
          </a:p>
        </p:txBody>
      </p:sp>
      <p:sp>
        <p:nvSpPr>
          <p:cNvPr id="6" name="Slide Number Placeholder 5"/>
          <p:cNvSpPr>
            <a:spLocks noGrp="1"/>
          </p:cNvSpPr>
          <p:nvPr>
            <p:ph type="sldNum" sz="quarter" idx="4"/>
          </p:nvPr>
        </p:nvSpPr>
        <p:spPr/>
        <p:txBody>
          <a:bodyPr/>
          <a:lstStyle/>
          <a:p>
            <a:fld id="{4723A4D5-ED90-46EA-AEBA-89262A007473}" type="slidenum">
              <a:rPr lang="en-US" smtClean="0"/>
              <a:pPr/>
              <a:t>5</a:t>
            </a:fld>
            <a:endParaRPr lang="en-US" dirty="0"/>
          </a:p>
        </p:txBody>
      </p:sp>
    </p:spTree>
    <p:extLst>
      <p:ext uri="{BB962C8B-B14F-4D97-AF65-F5344CB8AC3E}">
        <p14:creationId xmlns:p14="http://schemas.microsoft.com/office/powerpoint/2010/main" val="3026890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95414" y="1045915"/>
            <a:ext cx="8913413" cy="5164054"/>
          </a:xfrm>
        </p:spPr>
        <p:txBody>
          <a:bodyPr>
            <a:normAutofit/>
          </a:bodyPr>
          <a:lstStyle/>
          <a:p>
            <a:r>
              <a:rPr lang="en-US" dirty="0"/>
              <a:t>All learning objectives or competencies are stated clearly and written from the learner’s perspective. </a:t>
            </a:r>
          </a:p>
          <a:p>
            <a:endParaRPr lang="en-US" dirty="0"/>
          </a:p>
          <a:p>
            <a:pPr marL="0" indent="0">
              <a:buNone/>
            </a:pPr>
            <a:r>
              <a:rPr lang="en-US" i="1" dirty="0"/>
              <a:t>What’s wrong with this objective???</a:t>
            </a:r>
          </a:p>
          <a:p>
            <a:pPr marL="0" indent="0">
              <a:buNone/>
            </a:pPr>
            <a:endParaRPr lang="en-US" i="1" dirty="0"/>
          </a:p>
          <a:p>
            <a:pPr marL="0" indent="0">
              <a:buNone/>
            </a:pPr>
            <a:r>
              <a:rPr lang="en-US" dirty="0"/>
              <a:t>Relying on ITIL and best practices utilizing IPSEC and other domain policies, students will create a network plan that monitors and records all UDP and TCP traffic while promoting low-latency and loss tolerating connections.</a:t>
            </a:r>
          </a:p>
        </p:txBody>
      </p:sp>
      <p:sp>
        <p:nvSpPr>
          <p:cNvPr id="3" name="Title 2"/>
          <p:cNvSpPr>
            <a:spLocks noGrp="1"/>
          </p:cNvSpPr>
          <p:nvPr>
            <p:ph type="title" idx="4294967295"/>
          </p:nvPr>
        </p:nvSpPr>
        <p:spPr>
          <a:xfrm>
            <a:off x="95415" y="125868"/>
            <a:ext cx="8686800" cy="1143000"/>
          </a:xfrm>
        </p:spPr>
        <p:txBody>
          <a:bodyPr/>
          <a:lstStyle/>
          <a:p>
            <a:r>
              <a:rPr lang="en-US" dirty="0">
                <a:effectLst>
                  <a:outerShdw blurRad="38100" dist="38100" dir="2700000" algn="tl">
                    <a:srgbClr val="C0C0C0"/>
                  </a:outerShdw>
                </a:effectLst>
                <a:latin typeface="+mn-lt"/>
                <a:cs typeface="Trebuchet MS"/>
              </a:rPr>
              <a:t>Learning Objectives</a:t>
            </a:r>
            <a:endParaRPr lang="en-US" dirty="0"/>
          </a:p>
        </p:txBody>
      </p:sp>
      <p:pic>
        <p:nvPicPr>
          <p:cNvPr id="4" name="Picture 6" descr="http://walkwithacivilservant.com/wordpress/wp-content/uploads/2015/08/discu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9232" y="2188915"/>
            <a:ext cx="1237753" cy="1237753"/>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2"/>
          </p:nvPr>
        </p:nvSpPr>
        <p:spPr/>
        <p:txBody>
          <a:bodyPr/>
          <a:lstStyle/>
          <a:p>
            <a:r>
              <a:rPr lang="en-US"/>
              <a:t>March 28, 2017</a:t>
            </a:r>
            <a:endParaRPr lang="en-US" dirty="0"/>
          </a:p>
        </p:txBody>
      </p:sp>
      <p:sp>
        <p:nvSpPr>
          <p:cNvPr id="6" name="Slide Number Placeholder 5"/>
          <p:cNvSpPr>
            <a:spLocks noGrp="1"/>
          </p:cNvSpPr>
          <p:nvPr>
            <p:ph type="sldNum" sz="quarter" idx="4"/>
          </p:nvPr>
        </p:nvSpPr>
        <p:spPr/>
        <p:txBody>
          <a:bodyPr/>
          <a:lstStyle/>
          <a:p>
            <a:fld id="{4723A4D5-ED90-46EA-AEBA-89262A007473}" type="slidenum">
              <a:rPr lang="en-US" smtClean="0"/>
              <a:pPr/>
              <a:t>6</a:t>
            </a:fld>
            <a:endParaRPr lang="en-US" dirty="0"/>
          </a:p>
        </p:txBody>
      </p:sp>
    </p:spTree>
    <p:extLst>
      <p:ext uri="{BB962C8B-B14F-4D97-AF65-F5344CB8AC3E}">
        <p14:creationId xmlns:p14="http://schemas.microsoft.com/office/powerpoint/2010/main" val="2682986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95414" y="1045915"/>
            <a:ext cx="8913413" cy="1013473"/>
          </a:xfrm>
        </p:spPr>
        <p:txBody>
          <a:bodyPr>
            <a:normAutofit/>
          </a:bodyPr>
          <a:lstStyle/>
          <a:p>
            <a:r>
              <a:rPr lang="en-US" dirty="0"/>
              <a:t>The relationship between learning objectives or competencies and course activities is </a:t>
            </a:r>
            <a:r>
              <a:rPr lang="en-US" b="1" dirty="0"/>
              <a:t>clearly stated.</a:t>
            </a:r>
          </a:p>
          <a:p>
            <a:pPr marL="0" indent="0">
              <a:buNone/>
            </a:pPr>
            <a:endParaRPr lang="en-US" b="1" dirty="0"/>
          </a:p>
        </p:txBody>
      </p:sp>
      <p:sp>
        <p:nvSpPr>
          <p:cNvPr id="3" name="Title 2"/>
          <p:cNvSpPr>
            <a:spLocks noGrp="1"/>
          </p:cNvSpPr>
          <p:nvPr>
            <p:ph type="title" idx="4294967295"/>
          </p:nvPr>
        </p:nvSpPr>
        <p:spPr>
          <a:xfrm>
            <a:off x="95415" y="125868"/>
            <a:ext cx="8686800" cy="1143000"/>
          </a:xfrm>
        </p:spPr>
        <p:txBody>
          <a:bodyPr/>
          <a:lstStyle/>
          <a:p>
            <a:r>
              <a:rPr lang="en-US" dirty="0">
                <a:effectLst>
                  <a:outerShdw blurRad="38100" dist="38100" dir="2700000" algn="tl">
                    <a:srgbClr val="C0C0C0"/>
                  </a:outerShdw>
                </a:effectLst>
                <a:latin typeface="+mn-lt"/>
                <a:cs typeface="Trebuchet MS"/>
              </a:rPr>
              <a:t>Learning Objectives</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1057" y="3016920"/>
            <a:ext cx="3121158" cy="2843790"/>
          </a:xfrm>
          <a:prstGeom prst="rect">
            <a:avLst/>
          </a:prstGeom>
        </p:spPr>
      </p:pic>
      <p:sp>
        <p:nvSpPr>
          <p:cNvPr id="4" name="TextBox 3"/>
          <p:cNvSpPr txBox="1"/>
          <p:nvPr/>
        </p:nvSpPr>
        <p:spPr>
          <a:xfrm>
            <a:off x="286248" y="2258171"/>
            <a:ext cx="5279666" cy="3816429"/>
          </a:xfrm>
          <a:prstGeom prst="rect">
            <a:avLst/>
          </a:prstGeom>
          <a:noFill/>
        </p:spPr>
        <p:txBody>
          <a:bodyPr wrap="square" rtlCol="0">
            <a:spAutoFit/>
          </a:bodyPr>
          <a:lstStyle/>
          <a:p>
            <a:r>
              <a:rPr lang="en-US" sz="2800" b="1" dirty="0"/>
              <a:t>How can this be effectively done?</a:t>
            </a:r>
          </a:p>
          <a:p>
            <a:pPr marL="457200" indent="-457200">
              <a:buFont typeface="Wingdings" panose="05000000000000000000" pitchFamily="2" charset="2"/>
              <a:buChar char="ü"/>
            </a:pPr>
            <a:r>
              <a:rPr lang="en-US" sz="2800" dirty="0"/>
              <a:t>Cite the corresponding standard with each activity and assessment</a:t>
            </a:r>
          </a:p>
          <a:p>
            <a:pPr marL="457200" indent="-457200">
              <a:buFont typeface="Wingdings" panose="05000000000000000000" pitchFamily="2" charset="2"/>
              <a:buChar char="ü"/>
            </a:pPr>
            <a:r>
              <a:rPr lang="en-US" sz="2800" dirty="0"/>
              <a:t>Insert a table in the syllabus or course that lists activities and related standards</a:t>
            </a:r>
          </a:p>
          <a:p>
            <a:endParaRPr lang="en-US" dirty="0"/>
          </a:p>
        </p:txBody>
      </p:sp>
      <p:sp>
        <p:nvSpPr>
          <p:cNvPr id="6" name="Date Placeholder 5"/>
          <p:cNvSpPr>
            <a:spLocks noGrp="1"/>
          </p:cNvSpPr>
          <p:nvPr>
            <p:ph type="dt" sz="half" idx="2"/>
          </p:nvPr>
        </p:nvSpPr>
        <p:spPr/>
        <p:txBody>
          <a:bodyPr/>
          <a:lstStyle/>
          <a:p>
            <a:r>
              <a:rPr lang="en-US"/>
              <a:t>March 28, 2017</a:t>
            </a:r>
            <a:endParaRPr lang="en-US" dirty="0"/>
          </a:p>
        </p:txBody>
      </p:sp>
      <p:sp>
        <p:nvSpPr>
          <p:cNvPr id="7" name="Slide Number Placeholder 6"/>
          <p:cNvSpPr>
            <a:spLocks noGrp="1"/>
          </p:cNvSpPr>
          <p:nvPr>
            <p:ph type="sldNum" sz="quarter" idx="4"/>
          </p:nvPr>
        </p:nvSpPr>
        <p:spPr/>
        <p:txBody>
          <a:bodyPr/>
          <a:lstStyle/>
          <a:p>
            <a:fld id="{4723A4D5-ED90-46EA-AEBA-89262A007473}" type="slidenum">
              <a:rPr lang="en-US" smtClean="0"/>
              <a:pPr/>
              <a:t>7</a:t>
            </a:fld>
            <a:endParaRPr lang="en-US" dirty="0"/>
          </a:p>
        </p:txBody>
      </p:sp>
    </p:spTree>
    <p:extLst>
      <p:ext uri="{BB962C8B-B14F-4D97-AF65-F5344CB8AC3E}">
        <p14:creationId xmlns:p14="http://schemas.microsoft.com/office/powerpoint/2010/main" val="85423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274638"/>
            <a:ext cx="8686800" cy="584103"/>
          </a:xfrm>
        </p:spPr>
        <p:txBody>
          <a:bodyPr/>
          <a:lstStyle/>
          <a:p>
            <a:r>
              <a:rPr lang="en-US" dirty="0"/>
              <a:t>How would that look when designing?</a:t>
            </a:r>
          </a:p>
        </p:txBody>
      </p:sp>
      <p:sp>
        <p:nvSpPr>
          <p:cNvPr id="3" name="Slide Number Placeholder 2"/>
          <p:cNvSpPr>
            <a:spLocks noGrp="1"/>
          </p:cNvSpPr>
          <p:nvPr>
            <p:ph type="sldNum" sz="quarter" idx="4"/>
          </p:nvPr>
        </p:nvSpPr>
        <p:spPr/>
        <p:txBody>
          <a:bodyPr/>
          <a:lstStyle/>
          <a:p>
            <a:fld id="{4723A4D5-ED90-46EA-AEBA-89262A007473}" type="slidenum">
              <a:rPr lang="en-US" smtClean="0"/>
              <a:pPr/>
              <a:t>8</a:t>
            </a:fld>
            <a:endParaRPr lang="en-US" dirty="0"/>
          </a:p>
        </p:txBody>
      </p:sp>
      <p:sp>
        <p:nvSpPr>
          <p:cNvPr id="4" name="Date Placeholder 3"/>
          <p:cNvSpPr>
            <a:spLocks noGrp="1"/>
          </p:cNvSpPr>
          <p:nvPr>
            <p:ph type="dt" sz="half" idx="2"/>
          </p:nvPr>
        </p:nvSpPr>
        <p:spPr/>
        <p:txBody>
          <a:bodyPr/>
          <a:lstStyle/>
          <a:p>
            <a:r>
              <a:rPr lang="en-US"/>
              <a:t>March 28, 2017</a:t>
            </a:r>
            <a:endParaRPr lang="en-US" dirty="0"/>
          </a:p>
        </p:txBody>
      </p:sp>
      <p:pic>
        <p:nvPicPr>
          <p:cNvPr id="6" name="Picture 5"/>
          <p:cNvPicPr>
            <a:picLocks noChangeAspect="1"/>
          </p:cNvPicPr>
          <p:nvPr/>
        </p:nvPicPr>
        <p:blipFill>
          <a:blip r:embed="rId2"/>
          <a:stretch>
            <a:fillRect/>
          </a:stretch>
        </p:blipFill>
        <p:spPr>
          <a:xfrm>
            <a:off x="228600" y="2022158"/>
            <a:ext cx="8496300" cy="2447925"/>
          </a:xfrm>
          <a:prstGeom prst="rect">
            <a:avLst/>
          </a:prstGeom>
        </p:spPr>
      </p:pic>
    </p:spTree>
    <p:extLst>
      <p:ext uri="{BB962C8B-B14F-4D97-AF65-F5344CB8AC3E}">
        <p14:creationId xmlns:p14="http://schemas.microsoft.com/office/powerpoint/2010/main" val="3776829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274638"/>
            <a:ext cx="8686800" cy="600005"/>
          </a:xfrm>
        </p:spPr>
        <p:txBody>
          <a:bodyPr/>
          <a:lstStyle/>
          <a:p>
            <a:r>
              <a:rPr lang="en-US" dirty="0"/>
              <a:t>How would that look in the course?</a:t>
            </a:r>
          </a:p>
        </p:txBody>
      </p:sp>
      <p:sp>
        <p:nvSpPr>
          <p:cNvPr id="3" name="Slide Number Placeholder 2"/>
          <p:cNvSpPr>
            <a:spLocks noGrp="1"/>
          </p:cNvSpPr>
          <p:nvPr>
            <p:ph type="sldNum" sz="quarter" idx="4"/>
          </p:nvPr>
        </p:nvSpPr>
        <p:spPr/>
        <p:txBody>
          <a:bodyPr/>
          <a:lstStyle/>
          <a:p>
            <a:fld id="{4723A4D5-ED90-46EA-AEBA-89262A007473}" type="slidenum">
              <a:rPr lang="en-US" smtClean="0"/>
              <a:pPr/>
              <a:t>9</a:t>
            </a:fld>
            <a:endParaRPr lang="en-US" dirty="0"/>
          </a:p>
        </p:txBody>
      </p:sp>
      <p:sp>
        <p:nvSpPr>
          <p:cNvPr id="4" name="Date Placeholder 3"/>
          <p:cNvSpPr>
            <a:spLocks noGrp="1"/>
          </p:cNvSpPr>
          <p:nvPr>
            <p:ph type="dt" sz="half" idx="2"/>
          </p:nvPr>
        </p:nvSpPr>
        <p:spPr/>
        <p:txBody>
          <a:bodyPr/>
          <a:lstStyle/>
          <a:p>
            <a:r>
              <a:rPr lang="en-US"/>
              <a:t>March 28, 2017</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19135831"/>
              </p:ext>
            </p:extLst>
          </p:nvPr>
        </p:nvGraphicFramePr>
        <p:xfrm>
          <a:off x="1524000" y="1397000"/>
          <a:ext cx="6096001" cy="1483360"/>
        </p:xfrm>
        <a:graphic>
          <a:graphicData uri="http://schemas.openxmlformats.org/drawingml/2006/table">
            <a:tbl>
              <a:tblPr firstRow="1" bandRow="1">
                <a:tableStyleId>{5C22544A-7EE6-4342-B048-85BDC9FD1C3A}</a:tableStyleId>
              </a:tblPr>
              <a:tblGrid>
                <a:gridCol w="932953">
                  <a:extLst>
                    <a:ext uri="{9D8B030D-6E8A-4147-A177-3AD203B41FA5}">
                      <a16:colId xmlns:a16="http://schemas.microsoft.com/office/drawing/2014/main" val="20000"/>
                    </a:ext>
                  </a:extLst>
                </a:gridCol>
                <a:gridCol w="3411110">
                  <a:extLst>
                    <a:ext uri="{9D8B030D-6E8A-4147-A177-3AD203B41FA5}">
                      <a16:colId xmlns:a16="http://schemas.microsoft.com/office/drawing/2014/main" val="20001"/>
                    </a:ext>
                  </a:extLst>
                </a:gridCol>
                <a:gridCol w="954156">
                  <a:extLst>
                    <a:ext uri="{9D8B030D-6E8A-4147-A177-3AD203B41FA5}">
                      <a16:colId xmlns:a16="http://schemas.microsoft.com/office/drawing/2014/main" val="20002"/>
                    </a:ext>
                  </a:extLst>
                </a:gridCol>
                <a:gridCol w="797782">
                  <a:extLst>
                    <a:ext uri="{9D8B030D-6E8A-4147-A177-3AD203B41FA5}">
                      <a16:colId xmlns:a16="http://schemas.microsoft.com/office/drawing/2014/main" val="20003"/>
                    </a:ext>
                  </a:extLst>
                </a:gridCol>
              </a:tblGrid>
              <a:tr h="370840">
                <a:tc>
                  <a:txBody>
                    <a:bodyPr/>
                    <a:lstStyle/>
                    <a:p>
                      <a:r>
                        <a:rPr lang="en-US" dirty="0"/>
                        <a:t>Week</a:t>
                      </a:r>
                    </a:p>
                  </a:txBody>
                  <a:tcPr/>
                </a:tc>
                <a:tc>
                  <a:txBody>
                    <a:bodyPr/>
                    <a:lstStyle/>
                    <a:p>
                      <a:r>
                        <a:rPr lang="en-US" dirty="0"/>
                        <a:t>Activity</a:t>
                      </a:r>
                    </a:p>
                  </a:txBody>
                  <a:tcPr/>
                </a:tc>
                <a:tc>
                  <a:txBody>
                    <a:bodyPr/>
                    <a:lstStyle/>
                    <a:p>
                      <a:r>
                        <a:rPr lang="en-US" dirty="0"/>
                        <a:t>LO</a:t>
                      </a:r>
                    </a:p>
                  </a:txBody>
                  <a:tcPr/>
                </a:tc>
                <a:tc>
                  <a:txBody>
                    <a:bodyPr/>
                    <a:lstStyle/>
                    <a:p>
                      <a:r>
                        <a:rPr lang="en-US" dirty="0"/>
                        <a:t>CO</a:t>
                      </a:r>
                    </a:p>
                  </a:txBody>
                  <a:tcPr/>
                </a:tc>
                <a:extLst>
                  <a:ext uri="{0D108BD9-81ED-4DB2-BD59-A6C34878D82A}">
                    <a16:rowId xmlns:a16="http://schemas.microsoft.com/office/drawing/2014/main" val="10000"/>
                  </a:ext>
                </a:extLst>
              </a:tr>
              <a:tr h="370840">
                <a:tc>
                  <a:txBody>
                    <a:bodyPr/>
                    <a:lstStyle/>
                    <a:p>
                      <a:pPr algn="ctr"/>
                      <a:r>
                        <a:rPr lang="en-US" dirty="0"/>
                        <a:t>1</a:t>
                      </a:r>
                    </a:p>
                  </a:txBody>
                  <a:tcPr/>
                </a:tc>
                <a:tc>
                  <a:txBody>
                    <a:bodyPr/>
                    <a:lstStyle/>
                    <a:p>
                      <a:r>
                        <a:rPr lang="en-US" dirty="0"/>
                        <a:t>Review Lesson Video</a:t>
                      </a:r>
                    </a:p>
                  </a:txBody>
                  <a:tcPr/>
                </a:tc>
                <a:tc>
                  <a:txBody>
                    <a:bodyPr/>
                    <a:lstStyle/>
                    <a:p>
                      <a:r>
                        <a:rPr lang="en-US" dirty="0"/>
                        <a:t>LO1.1</a:t>
                      </a:r>
                    </a:p>
                  </a:txBody>
                  <a:tcPr/>
                </a:tc>
                <a:tc>
                  <a:txBody>
                    <a:bodyPr/>
                    <a:lstStyle/>
                    <a:p>
                      <a:r>
                        <a:rPr lang="en-US" dirty="0"/>
                        <a:t>CO 1</a:t>
                      </a:r>
                    </a:p>
                  </a:txBody>
                  <a:tcPr/>
                </a:tc>
                <a:extLst>
                  <a:ext uri="{0D108BD9-81ED-4DB2-BD59-A6C34878D82A}">
                    <a16:rowId xmlns:a16="http://schemas.microsoft.com/office/drawing/2014/main" val="10001"/>
                  </a:ext>
                </a:extLst>
              </a:tr>
              <a:tr h="370840">
                <a:tc>
                  <a:txBody>
                    <a:bodyPr/>
                    <a:lstStyle/>
                    <a:p>
                      <a:pPr algn="ctr"/>
                      <a:r>
                        <a:rPr lang="en-US" dirty="0"/>
                        <a:t>1</a:t>
                      </a:r>
                    </a:p>
                  </a:txBody>
                  <a:tcPr/>
                </a:tc>
                <a:tc>
                  <a:txBody>
                    <a:bodyPr/>
                    <a:lstStyle/>
                    <a:p>
                      <a:r>
                        <a:rPr lang="en-US" dirty="0"/>
                        <a:t>Group Discussion</a:t>
                      </a:r>
                    </a:p>
                  </a:txBody>
                  <a:tcPr/>
                </a:tc>
                <a:tc>
                  <a:txBody>
                    <a:bodyPr/>
                    <a:lstStyle/>
                    <a:p>
                      <a:r>
                        <a:rPr lang="en-US" dirty="0"/>
                        <a:t>LO 1.2</a:t>
                      </a:r>
                    </a:p>
                  </a:txBody>
                  <a:tcPr/>
                </a:tc>
                <a:tc>
                  <a:txBody>
                    <a:bodyPr/>
                    <a:lstStyle/>
                    <a:p>
                      <a:r>
                        <a:rPr lang="en-US" dirty="0"/>
                        <a:t>CO 1</a:t>
                      </a:r>
                    </a:p>
                  </a:txBody>
                  <a:tcPr/>
                </a:tc>
                <a:extLst>
                  <a:ext uri="{0D108BD9-81ED-4DB2-BD59-A6C34878D82A}">
                    <a16:rowId xmlns:a16="http://schemas.microsoft.com/office/drawing/2014/main" val="10002"/>
                  </a:ext>
                </a:extLst>
              </a:tr>
              <a:tr h="370840">
                <a:tc>
                  <a:txBody>
                    <a:bodyPr/>
                    <a:lstStyle/>
                    <a:p>
                      <a:pPr algn="ctr"/>
                      <a:r>
                        <a:rPr lang="en-US" dirty="0"/>
                        <a:t>1</a:t>
                      </a:r>
                    </a:p>
                  </a:txBody>
                  <a:tcPr/>
                </a:tc>
                <a:tc>
                  <a:txBody>
                    <a:bodyPr/>
                    <a:lstStyle/>
                    <a:p>
                      <a:r>
                        <a:rPr lang="en-US" dirty="0"/>
                        <a:t>Case Study Exercise</a:t>
                      </a:r>
                    </a:p>
                  </a:txBody>
                  <a:tcPr/>
                </a:tc>
                <a:tc>
                  <a:txBody>
                    <a:bodyPr/>
                    <a:lstStyle/>
                    <a:p>
                      <a:r>
                        <a:rPr lang="en-US" dirty="0"/>
                        <a:t>LO 1.3</a:t>
                      </a:r>
                    </a:p>
                  </a:txBody>
                  <a:tcPr/>
                </a:tc>
                <a:tc>
                  <a:txBody>
                    <a:bodyPr/>
                    <a:lstStyle/>
                    <a:p>
                      <a:r>
                        <a:rPr lang="en-US" dirty="0"/>
                        <a:t>CO</a:t>
                      </a:r>
                      <a:r>
                        <a:rPr lang="en-US" baseline="0" dirty="0"/>
                        <a:t> 2</a:t>
                      </a:r>
                      <a:endParaRPr lang="en-US" dirty="0"/>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2678325" y="3660952"/>
            <a:ext cx="5312515" cy="923330"/>
          </a:xfrm>
          <a:prstGeom prst="rect">
            <a:avLst/>
          </a:prstGeom>
          <a:noFill/>
        </p:spPr>
        <p:txBody>
          <a:bodyPr wrap="square" rtlCol="0">
            <a:spAutoFit/>
          </a:bodyPr>
          <a:lstStyle/>
          <a:p>
            <a:r>
              <a:rPr lang="en-US" dirty="0"/>
              <a:t>Students learn better when they understand </a:t>
            </a:r>
            <a:r>
              <a:rPr lang="en-US" i="1" dirty="0"/>
              <a:t>why</a:t>
            </a:r>
            <a:r>
              <a:rPr lang="en-US" dirty="0"/>
              <a:t> they are doing what they are doing! Help them connect the dots!</a:t>
            </a:r>
          </a:p>
        </p:txBody>
      </p:sp>
      <p:pic>
        <p:nvPicPr>
          <p:cNvPr id="4098" name="Picture 2" descr="http://www.mca-sda.com/wp-content/uploads/2016/03/kids-simple-connect-the-dots-on-property-desktop.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575" y="3204376"/>
            <a:ext cx="2039930" cy="2243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987100"/>
      </p:ext>
    </p:extLst>
  </p:cSld>
  <p:clrMapOvr>
    <a:masterClrMapping/>
  </p:clrMapOvr>
</p:sld>
</file>

<file path=ppt/theme/theme1.xml><?xml version="1.0" encoding="utf-8"?>
<a:theme xmlns:a="http://schemas.openxmlformats.org/drawingml/2006/main" name="Ellucian_Template">
  <a:themeElements>
    <a:clrScheme name="Ellucian">
      <a:dk1>
        <a:srgbClr val="2C3035"/>
      </a:dk1>
      <a:lt1>
        <a:sysClr val="window" lastClr="FFFFFF"/>
      </a:lt1>
      <a:dk2>
        <a:srgbClr val="2C3035"/>
      </a:dk2>
      <a:lt2>
        <a:srgbClr val="D2D6D4"/>
      </a:lt2>
      <a:accent1>
        <a:srgbClr val="4B205E"/>
      </a:accent1>
      <a:accent2>
        <a:srgbClr val="A91D65"/>
      </a:accent2>
      <a:accent3>
        <a:srgbClr val="B5BAB8"/>
      </a:accent3>
      <a:accent4>
        <a:srgbClr val="737380"/>
      </a:accent4>
      <a:accent5>
        <a:srgbClr val="CEC7BE"/>
      </a:accent5>
      <a:accent6>
        <a:srgbClr val="827778"/>
      </a:accent6>
      <a:hlink>
        <a:srgbClr val="A91D65"/>
      </a:hlink>
      <a:folHlink>
        <a:srgbClr val="A91D6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7E6773032A47345A7CE44CC003779B2" ma:contentTypeVersion="2" ma:contentTypeDescription="Create a new document." ma:contentTypeScope="" ma:versionID="a3f3ee012fe613ddb6a25d9ad56282a4">
  <xsd:schema xmlns:xsd="http://www.w3.org/2001/XMLSchema" xmlns:xs="http://www.w3.org/2001/XMLSchema" xmlns:p="http://schemas.microsoft.com/office/2006/metadata/properties" xmlns:ns1="http://schemas.microsoft.com/sharepoint/v3" targetNamespace="http://schemas.microsoft.com/office/2006/metadata/properties" ma:root="true" ma:fieldsID="e97e9365d4a928c0591157444e40863d"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76C18E-12DB-42B4-8929-8FE92A33C708}">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C01C8DBF-9ED6-4BB1-9537-10FF28DCFD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6F9A6E-FDF3-49C4-ABE8-A14324BBDC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Ellucian_Template.thmx</Template>
  <TotalTime>6998</TotalTime>
  <Words>1502</Words>
  <Application>Microsoft Office PowerPoint</Application>
  <PresentationFormat>On-screen Show (4:3)</PresentationFormat>
  <Paragraphs>312</Paragraphs>
  <Slides>30</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Helvetica Light</vt:lpstr>
      <vt:lpstr>Times New Roman</vt:lpstr>
      <vt:lpstr>Trebuchet MS</vt:lpstr>
      <vt:lpstr>Wingdings</vt:lpstr>
      <vt:lpstr>Ellucian_Template</vt:lpstr>
      <vt:lpstr>PowerPoint Presentation</vt:lpstr>
      <vt:lpstr>ICCOC Spring Conference April 3-4, 2017</vt:lpstr>
      <vt:lpstr>Alignment in Course Design from Start to Finish</vt:lpstr>
      <vt:lpstr>Learning Objectives</vt:lpstr>
      <vt:lpstr>Learning Objectives</vt:lpstr>
      <vt:lpstr>Learning Objectives</vt:lpstr>
      <vt:lpstr>Learning Objectives</vt:lpstr>
      <vt:lpstr>PowerPoint Presentation</vt:lpstr>
      <vt:lpstr>PowerPoint Presentation</vt:lpstr>
      <vt:lpstr>Learning Objectives</vt:lpstr>
      <vt:lpstr>Applying Bloom’s Taxonomy</vt:lpstr>
      <vt:lpstr>PowerPoint Presentation</vt:lpstr>
      <vt:lpstr>“Key” Takeaways</vt:lpstr>
      <vt:lpstr>Assessments</vt:lpstr>
      <vt:lpstr>PowerPoint Presentation</vt:lpstr>
      <vt:lpstr>PowerPoint Presentation</vt:lpstr>
      <vt:lpstr>Assessment &amp; Measurement</vt:lpstr>
      <vt:lpstr>Assessment &amp; Measurement</vt:lpstr>
      <vt:lpstr>Assessment &amp; Measurement</vt:lpstr>
      <vt:lpstr>Assessment &amp; Measurement</vt:lpstr>
      <vt:lpstr>Assessment &amp; Measurement</vt:lpstr>
      <vt:lpstr>Assessment &amp; Measurement</vt:lpstr>
      <vt:lpstr>“Key” Takeaways: Assessments</vt:lpstr>
      <vt:lpstr>Activities</vt:lpstr>
      <vt:lpstr>PowerPoint Presentation</vt:lpstr>
      <vt:lpstr>Course Activities and Learner Interaction</vt:lpstr>
      <vt:lpstr>Three types of interaction</vt:lpstr>
      <vt:lpstr>PowerPoint Presentation</vt:lpstr>
      <vt:lpstr>“Key” Takeaways: Interactive &amp; Engaged</vt:lpstr>
      <vt:lpstr>Conclusion</vt:lpstr>
    </vt:vector>
  </TitlesOfParts>
  <Manager/>
  <Company>Ellucian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Ellucian</dc:title>
  <dc:subject/>
  <dc:creator>Debi Slaughter</dc:creator>
  <cp:keywords/>
  <dc:description/>
  <cp:lastModifiedBy>LaGrow, Martin</cp:lastModifiedBy>
  <cp:revision>280</cp:revision>
  <cp:lastPrinted>2016-02-22T18:44:36Z</cp:lastPrinted>
  <dcterms:created xsi:type="dcterms:W3CDTF">2012-03-28T17:54:03Z</dcterms:created>
  <dcterms:modified xsi:type="dcterms:W3CDTF">2017-03-28T19:58:20Z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0x010100F7E6773032A47345A7CE44CC003779B2</vt:lpwstr>
  </property>
</Properties>
</file>