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375" r:id="rId2"/>
    <p:sldId id="377" r:id="rId3"/>
    <p:sldId id="378" r:id="rId4"/>
    <p:sldId id="380" r:id="rId5"/>
    <p:sldId id="379" r:id="rId6"/>
    <p:sldId id="423" r:id="rId7"/>
    <p:sldId id="420" r:id="rId8"/>
    <p:sldId id="382" r:id="rId9"/>
    <p:sldId id="383" r:id="rId10"/>
    <p:sldId id="384" r:id="rId11"/>
    <p:sldId id="387" r:id="rId12"/>
    <p:sldId id="385" r:id="rId13"/>
    <p:sldId id="386" r:id="rId14"/>
    <p:sldId id="388" r:id="rId15"/>
    <p:sldId id="389" r:id="rId16"/>
    <p:sldId id="390" r:id="rId17"/>
    <p:sldId id="391" r:id="rId18"/>
    <p:sldId id="418" r:id="rId19"/>
    <p:sldId id="392" r:id="rId20"/>
    <p:sldId id="414" r:id="rId21"/>
    <p:sldId id="395" r:id="rId22"/>
    <p:sldId id="396" r:id="rId23"/>
    <p:sldId id="399" r:id="rId24"/>
    <p:sldId id="413" r:id="rId25"/>
    <p:sldId id="417" r:id="rId26"/>
    <p:sldId id="406" r:id="rId27"/>
    <p:sldId id="407" r:id="rId28"/>
    <p:sldId id="393" r:id="rId29"/>
    <p:sldId id="41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5405" autoAdjust="0"/>
  </p:normalViewPr>
  <p:slideViewPr>
    <p:cSldViewPr snapToGrid="0" snapToObjects="1">
      <p:cViewPr varScale="1">
        <p:scale>
          <a:sx n="95" d="100"/>
          <a:sy n="95" d="100"/>
        </p:scale>
        <p:origin x="1296" y="42"/>
      </p:cViewPr>
      <p:guideLst>
        <p:guide orient="horz" pos="55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9F411-FBD6-4F57-A196-159EE1578D95}" type="doc">
      <dgm:prSet loTypeId="urn:microsoft.com/office/officeart/2008/layout/SquareAccentList" loCatId="list" qsTypeId="urn:microsoft.com/office/officeart/2005/8/quickstyle/simple5" qsCatId="simple" csTypeId="urn:microsoft.com/office/officeart/2005/8/colors/accent1_2" csCatId="accent1" phldr="1"/>
      <dgm:spPr/>
      <dgm:t>
        <a:bodyPr/>
        <a:lstStyle/>
        <a:p>
          <a:endParaRPr lang="en-US"/>
        </a:p>
      </dgm:t>
    </dgm:pt>
    <dgm:pt modelId="{8E81772F-3591-45AD-AC60-8054409D91DE}">
      <dgm:prSet phldrT="[Text]"/>
      <dgm:spPr/>
      <dgm:t>
        <a:bodyPr/>
        <a:lstStyle/>
        <a:p>
          <a:r>
            <a:rPr lang="en-US" dirty="0"/>
            <a:t>508</a:t>
          </a:r>
        </a:p>
      </dgm:t>
    </dgm:pt>
    <dgm:pt modelId="{4F6CBBE3-D6F1-49CA-915E-750D2FE81612}" type="parTrans" cxnId="{B4B86CD5-B928-477B-9151-4FB548383793}">
      <dgm:prSet/>
      <dgm:spPr/>
      <dgm:t>
        <a:bodyPr/>
        <a:lstStyle/>
        <a:p>
          <a:endParaRPr lang="en-US"/>
        </a:p>
      </dgm:t>
    </dgm:pt>
    <dgm:pt modelId="{FC7061AF-E93C-4AFD-9C4B-3BD59EB1206C}" type="sibTrans" cxnId="{B4B86CD5-B928-477B-9151-4FB548383793}">
      <dgm:prSet/>
      <dgm:spPr/>
      <dgm:t>
        <a:bodyPr/>
        <a:lstStyle/>
        <a:p>
          <a:endParaRPr lang="en-US"/>
        </a:p>
      </dgm:t>
    </dgm:pt>
    <dgm:pt modelId="{112FEF9C-2131-4FED-B2CC-B405EE43B17B}">
      <dgm:prSet phldrT="[Text]"/>
      <dgm:spPr/>
      <dgm:t>
        <a:bodyPr/>
        <a:lstStyle/>
        <a:p>
          <a:r>
            <a:rPr lang="en-US" dirty="0"/>
            <a:t>Accessibility</a:t>
          </a:r>
        </a:p>
      </dgm:t>
    </dgm:pt>
    <dgm:pt modelId="{09E75D50-874F-4484-9D5A-6A9130D6148D}" type="parTrans" cxnId="{16BC3E6B-18FB-4E91-97AD-5F3351DBAC90}">
      <dgm:prSet/>
      <dgm:spPr/>
      <dgm:t>
        <a:bodyPr/>
        <a:lstStyle/>
        <a:p>
          <a:endParaRPr lang="en-US"/>
        </a:p>
      </dgm:t>
    </dgm:pt>
    <dgm:pt modelId="{178BAB13-E90B-4AE7-9185-3A02CCB1EA27}" type="sibTrans" cxnId="{16BC3E6B-18FB-4E91-97AD-5F3351DBAC90}">
      <dgm:prSet/>
      <dgm:spPr/>
      <dgm:t>
        <a:bodyPr/>
        <a:lstStyle/>
        <a:p>
          <a:endParaRPr lang="en-US"/>
        </a:p>
      </dgm:t>
    </dgm:pt>
    <dgm:pt modelId="{60FC72DB-9575-44D8-BADA-6A639586A354}">
      <dgm:prSet phldrT="[Text]"/>
      <dgm:spPr/>
      <dgm:t>
        <a:bodyPr/>
        <a:lstStyle/>
        <a:p>
          <a:r>
            <a:rPr lang="en-US" dirty="0"/>
            <a:t>504</a:t>
          </a:r>
        </a:p>
      </dgm:t>
    </dgm:pt>
    <dgm:pt modelId="{4889647A-6A11-4F7C-9716-3A88DEC48B9C}" type="parTrans" cxnId="{5628DCC1-E7F0-477C-BFF1-02E37CFEAE2D}">
      <dgm:prSet/>
      <dgm:spPr/>
      <dgm:t>
        <a:bodyPr/>
        <a:lstStyle/>
        <a:p>
          <a:endParaRPr lang="en-US"/>
        </a:p>
      </dgm:t>
    </dgm:pt>
    <dgm:pt modelId="{11D235B7-CEA1-4C1B-B892-5E57A890A38C}" type="sibTrans" cxnId="{5628DCC1-E7F0-477C-BFF1-02E37CFEAE2D}">
      <dgm:prSet/>
      <dgm:spPr/>
      <dgm:t>
        <a:bodyPr/>
        <a:lstStyle/>
        <a:p>
          <a:endParaRPr lang="en-US"/>
        </a:p>
      </dgm:t>
    </dgm:pt>
    <dgm:pt modelId="{D06A6B45-45E2-436B-A819-7FA03658B4D0}">
      <dgm:prSet phldrT="[Text]"/>
      <dgm:spPr/>
      <dgm:t>
        <a:bodyPr/>
        <a:lstStyle/>
        <a:p>
          <a:r>
            <a:rPr lang="en-US" dirty="0"/>
            <a:t>Accommodation</a:t>
          </a:r>
        </a:p>
      </dgm:t>
    </dgm:pt>
    <dgm:pt modelId="{4A4E5162-2D56-44B6-B681-41530A323892}" type="parTrans" cxnId="{805FC727-B59D-43EC-922C-9B8F59B53C86}">
      <dgm:prSet/>
      <dgm:spPr/>
      <dgm:t>
        <a:bodyPr/>
        <a:lstStyle/>
        <a:p>
          <a:endParaRPr lang="en-US"/>
        </a:p>
      </dgm:t>
    </dgm:pt>
    <dgm:pt modelId="{C5F03436-BCA5-41DC-A063-FE866CEE2687}" type="sibTrans" cxnId="{805FC727-B59D-43EC-922C-9B8F59B53C86}">
      <dgm:prSet/>
      <dgm:spPr/>
      <dgm:t>
        <a:bodyPr/>
        <a:lstStyle/>
        <a:p>
          <a:endParaRPr lang="en-US"/>
        </a:p>
      </dgm:t>
    </dgm:pt>
    <dgm:pt modelId="{32BE9D07-FCA5-46F3-8E64-AAB59BF8F838}" type="pres">
      <dgm:prSet presAssocID="{D939F411-FBD6-4F57-A196-159EE1578D95}" presName="layout" presStyleCnt="0">
        <dgm:presLayoutVars>
          <dgm:chMax/>
          <dgm:chPref/>
          <dgm:dir/>
          <dgm:resizeHandles/>
        </dgm:presLayoutVars>
      </dgm:prSet>
      <dgm:spPr/>
    </dgm:pt>
    <dgm:pt modelId="{6D14FA48-6D84-4D3B-A2B0-DD9BEBA8C885}" type="pres">
      <dgm:prSet presAssocID="{8E81772F-3591-45AD-AC60-8054409D91DE}" presName="root" presStyleCnt="0">
        <dgm:presLayoutVars>
          <dgm:chMax/>
          <dgm:chPref/>
        </dgm:presLayoutVars>
      </dgm:prSet>
      <dgm:spPr/>
    </dgm:pt>
    <dgm:pt modelId="{39ACAEA4-97E3-4D18-8545-1CE6261374D1}" type="pres">
      <dgm:prSet presAssocID="{8E81772F-3591-45AD-AC60-8054409D91DE}" presName="rootComposite" presStyleCnt="0">
        <dgm:presLayoutVars/>
      </dgm:prSet>
      <dgm:spPr/>
    </dgm:pt>
    <dgm:pt modelId="{D0A9C2AB-7D70-48D9-BE96-58C8CD9A6E67}" type="pres">
      <dgm:prSet presAssocID="{8E81772F-3591-45AD-AC60-8054409D91DE}" presName="ParentAccent" presStyleLbl="alignNode1" presStyleIdx="0" presStyleCnt="2"/>
      <dgm:spPr/>
    </dgm:pt>
    <dgm:pt modelId="{4482BF4D-5404-4863-B57C-3359867EEB9D}" type="pres">
      <dgm:prSet presAssocID="{8E81772F-3591-45AD-AC60-8054409D91DE}" presName="ParentSmallAccent" presStyleLbl="fgAcc1" presStyleIdx="0" presStyleCnt="2"/>
      <dgm:spPr/>
    </dgm:pt>
    <dgm:pt modelId="{80F0E957-D72B-4291-A9F5-1F7F6F3A7826}" type="pres">
      <dgm:prSet presAssocID="{8E81772F-3591-45AD-AC60-8054409D91DE}" presName="Parent" presStyleLbl="revTx" presStyleIdx="0" presStyleCnt="4">
        <dgm:presLayoutVars>
          <dgm:chMax/>
          <dgm:chPref val="4"/>
          <dgm:bulletEnabled val="1"/>
        </dgm:presLayoutVars>
      </dgm:prSet>
      <dgm:spPr/>
    </dgm:pt>
    <dgm:pt modelId="{746775A0-E9F9-4237-B373-35EAB4B3763D}" type="pres">
      <dgm:prSet presAssocID="{8E81772F-3591-45AD-AC60-8054409D91DE}" presName="childShape" presStyleCnt="0">
        <dgm:presLayoutVars>
          <dgm:chMax val="0"/>
          <dgm:chPref val="0"/>
        </dgm:presLayoutVars>
      </dgm:prSet>
      <dgm:spPr/>
    </dgm:pt>
    <dgm:pt modelId="{9693ABAA-7E59-4BD0-BBD5-893BF1C086CA}" type="pres">
      <dgm:prSet presAssocID="{112FEF9C-2131-4FED-B2CC-B405EE43B17B}" presName="childComposite" presStyleCnt="0">
        <dgm:presLayoutVars>
          <dgm:chMax val="0"/>
          <dgm:chPref val="0"/>
        </dgm:presLayoutVars>
      </dgm:prSet>
      <dgm:spPr/>
    </dgm:pt>
    <dgm:pt modelId="{579E6AF4-8DD3-4F8C-B7FD-A419C3FE5759}" type="pres">
      <dgm:prSet presAssocID="{112FEF9C-2131-4FED-B2CC-B405EE43B17B}" presName="ChildAccent" presStyleLbl="solidFgAcc1" presStyleIdx="0" presStyleCnt="2"/>
      <dgm:spPr/>
    </dgm:pt>
    <dgm:pt modelId="{FD8BEA19-BFCD-434D-ACBC-C41A11C02725}" type="pres">
      <dgm:prSet presAssocID="{112FEF9C-2131-4FED-B2CC-B405EE43B17B}" presName="Child" presStyleLbl="revTx" presStyleIdx="1" presStyleCnt="4">
        <dgm:presLayoutVars>
          <dgm:chMax val="0"/>
          <dgm:chPref val="0"/>
          <dgm:bulletEnabled val="1"/>
        </dgm:presLayoutVars>
      </dgm:prSet>
      <dgm:spPr/>
    </dgm:pt>
    <dgm:pt modelId="{08204F5E-149A-47B2-8461-BBD5E3019BE0}" type="pres">
      <dgm:prSet presAssocID="{60FC72DB-9575-44D8-BADA-6A639586A354}" presName="root" presStyleCnt="0">
        <dgm:presLayoutVars>
          <dgm:chMax/>
          <dgm:chPref/>
        </dgm:presLayoutVars>
      </dgm:prSet>
      <dgm:spPr/>
    </dgm:pt>
    <dgm:pt modelId="{FA914F59-5FB4-418B-8F0E-469A10F859BD}" type="pres">
      <dgm:prSet presAssocID="{60FC72DB-9575-44D8-BADA-6A639586A354}" presName="rootComposite" presStyleCnt="0">
        <dgm:presLayoutVars/>
      </dgm:prSet>
      <dgm:spPr/>
    </dgm:pt>
    <dgm:pt modelId="{400B6D92-BA53-48EA-9F8D-63325F203C0F}" type="pres">
      <dgm:prSet presAssocID="{60FC72DB-9575-44D8-BADA-6A639586A354}" presName="ParentAccent" presStyleLbl="alignNode1" presStyleIdx="1" presStyleCnt="2"/>
      <dgm:spPr/>
    </dgm:pt>
    <dgm:pt modelId="{F3290A55-BE4E-40BF-AC68-79F70DB76375}" type="pres">
      <dgm:prSet presAssocID="{60FC72DB-9575-44D8-BADA-6A639586A354}" presName="ParentSmallAccent" presStyleLbl="fgAcc1" presStyleIdx="1" presStyleCnt="2"/>
      <dgm:spPr/>
    </dgm:pt>
    <dgm:pt modelId="{9FC4823A-6E98-4953-BF6D-FEA1556371CC}" type="pres">
      <dgm:prSet presAssocID="{60FC72DB-9575-44D8-BADA-6A639586A354}" presName="Parent" presStyleLbl="revTx" presStyleIdx="2" presStyleCnt="4">
        <dgm:presLayoutVars>
          <dgm:chMax/>
          <dgm:chPref val="4"/>
          <dgm:bulletEnabled val="1"/>
        </dgm:presLayoutVars>
      </dgm:prSet>
      <dgm:spPr/>
    </dgm:pt>
    <dgm:pt modelId="{DCC54003-C0C5-456D-8769-6B0ED8896EFF}" type="pres">
      <dgm:prSet presAssocID="{60FC72DB-9575-44D8-BADA-6A639586A354}" presName="childShape" presStyleCnt="0">
        <dgm:presLayoutVars>
          <dgm:chMax val="0"/>
          <dgm:chPref val="0"/>
        </dgm:presLayoutVars>
      </dgm:prSet>
      <dgm:spPr/>
    </dgm:pt>
    <dgm:pt modelId="{81B90AB4-D34D-4CA1-B67E-4B5073F8C5AF}" type="pres">
      <dgm:prSet presAssocID="{D06A6B45-45E2-436B-A819-7FA03658B4D0}" presName="childComposite" presStyleCnt="0">
        <dgm:presLayoutVars>
          <dgm:chMax val="0"/>
          <dgm:chPref val="0"/>
        </dgm:presLayoutVars>
      </dgm:prSet>
      <dgm:spPr/>
    </dgm:pt>
    <dgm:pt modelId="{EDB2B617-1224-47C8-A869-D9CB9DEA61E9}" type="pres">
      <dgm:prSet presAssocID="{D06A6B45-45E2-436B-A819-7FA03658B4D0}" presName="ChildAccent" presStyleLbl="solidFgAcc1" presStyleIdx="1" presStyleCnt="2"/>
      <dgm:spPr/>
    </dgm:pt>
    <dgm:pt modelId="{7886F70F-F1E5-4AC1-9B48-E742375DD910}" type="pres">
      <dgm:prSet presAssocID="{D06A6B45-45E2-436B-A819-7FA03658B4D0}" presName="Child" presStyleLbl="revTx" presStyleIdx="3" presStyleCnt="4">
        <dgm:presLayoutVars>
          <dgm:chMax val="0"/>
          <dgm:chPref val="0"/>
          <dgm:bulletEnabled val="1"/>
        </dgm:presLayoutVars>
      </dgm:prSet>
      <dgm:spPr/>
    </dgm:pt>
  </dgm:ptLst>
  <dgm:cxnLst>
    <dgm:cxn modelId="{A72FE917-AE35-4A38-9C44-D1B08FA7AC95}" type="presOf" srcId="{D939F411-FBD6-4F57-A196-159EE1578D95}" destId="{32BE9D07-FCA5-46F3-8E64-AAB59BF8F838}" srcOrd="0" destOrd="0" presId="urn:microsoft.com/office/officeart/2008/layout/SquareAccentList"/>
    <dgm:cxn modelId="{805FC727-B59D-43EC-922C-9B8F59B53C86}" srcId="{60FC72DB-9575-44D8-BADA-6A639586A354}" destId="{D06A6B45-45E2-436B-A819-7FA03658B4D0}" srcOrd="0" destOrd="0" parTransId="{4A4E5162-2D56-44B6-B681-41530A323892}" sibTransId="{C5F03436-BCA5-41DC-A063-FE866CEE2687}"/>
    <dgm:cxn modelId="{9D09F02A-CA56-497D-A168-69C37A53CE9D}" type="presOf" srcId="{112FEF9C-2131-4FED-B2CC-B405EE43B17B}" destId="{FD8BEA19-BFCD-434D-ACBC-C41A11C02725}" srcOrd="0" destOrd="0" presId="urn:microsoft.com/office/officeart/2008/layout/SquareAccentList"/>
    <dgm:cxn modelId="{16BC3E6B-18FB-4E91-97AD-5F3351DBAC90}" srcId="{8E81772F-3591-45AD-AC60-8054409D91DE}" destId="{112FEF9C-2131-4FED-B2CC-B405EE43B17B}" srcOrd="0" destOrd="0" parTransId="{09E75D50-874F-4484-9D5A-6A9130D6148D}" sibTransId="{178BAB13-E90B-4AE7-9185-3A02CCB1EA27}"/>
    <dgm:cxn modelId="{D50A3D87-63BC-48A0-A9BB-B881DE4B33E4}" type="presOf" srcId="{8E81772F-3591-45AD-AC60-8054409D91DE}" destId="{80F0E957-D72B-4291-A9F5-1F7F6F3A7826}" srcOrd="0" destOrd="0" presId="urn:microsoft.com/office/officeart/2008/layout/SquareAccentList"/>
    <dgm:cxn modelId="{A9C55698-4121-4C24-B2A8-A81ACF19A0A8}" type="presOf" srcId="{60FC72DB-9575-44D8-BADA-6A639586A354}" destId="{9FC4823A-6E98-4953-BF6D-FEA1556371CC}" srcOrd="0" destOrd="0" presId="urn:microsoft.com/office/officeart/2008/layout/SquareAccentList"/>
    <dgm:cxn modelId="{5628DCC1-E7F0-477C-BFF1-02E37CFEAE2D}" srcId="{D939F411-FBD6-4F57-A196-159EE1578D95}" destId="{60FC72DB-9575-44D8-BADA-6A639586A354}" srcOrd="1" destOrd="0" parTransId="{4889647A-6A11-4F7C-9716-3A88DEC48B9C}" sibTransId="{11D235B7-CEA1-4C1B-B892-5E57A890A38C}"/>
    <dgm:cxn modelId="{B4B86CD5-B928-477B-9151-4FB548383793}" srcId="{D939F411-FBD6-4F57-A196-159EE1578D95}" destId="{8E81772F-3591-45AD-AC60-8054409D91DE}" srcOrd="0" destOrd="0" parTransId="{4F6CBBE3-D6F1-49CA-915E-750D2FE81612}" sibTransId="{FC7061AF-E93C-4AFD-9C4B-3BD59EB1206C}"/>
    <dgm:cxn modelId="{1FD129F6-7BD3-4855-9B39-5F58884522DF}" type="presOf" srcId="{D06A6B45-45E2-436B-A819-7FA03658B4D0}" destId="{7886F70F-F1E5-4AC1-9B48-E742375DD910}" srcOrd="0" destOrd="0" presId="urn:microsoft.com/office/officeart/2008/layout/SquareAccentList"/>
    <dgm:cxn modelId="{66F34162-F399-41CC-B2B2-1D704C457A7A}" type="presParOf" srcId="{32BE9D07-FCA5-46F3-8E64-AAB59BF8F838}" destId="{6D14FA48-6D84-4D3B-A2B0-DD9BEBA8C885}" srcOrd="0" destOrd="0" presId="urn:microsoft.com/office/officeart/2008/layout/SquareAccentList"/>
    <dgm:cxn modelId="{CEC0D7CA-22EA-4C20-AF97-6074BDF21CB7}" type="presParOf" srcId="{6D14FA48-6D84-4D3B-A2B0-DD9BEBA8C885}" destId="{39ACAEA4-97E3-4D18-8545-1CE6261374D1}" srcOrd="0" destOrd="0" presId="urn:microsoft.com/office/officeart/2008/layout/SquareAccentList"/>
    <dgm:cxn modelId="{343AB7C3-1EA9-4845-B23A-FB580096B2E1}" type="presParOf" srcId="{39ACAEA4-97E3-4D18-8545-1CE6261374D1}" destId="{D0A9C2AB-7D70-48D9-BE96-58C8CD9A6E67}" srcOrd="0" destOrd="0" presId="urn:microsoft.com/office/officeart/2008/layout/SquareAccentList"/>
    <dgm:cxn modelId="{BA677872-2C31-4478-A741-C9652EF21D5C}" type="presParOf" srcId="{39ACAEA4-97E3-4D18-8545-1CE6261374D1}" destId="{4482BF4D-5404-4863-B57C-3359867EEB9D}" srcOrd="1" destOrd="0" presId="urn:microsoft.com/office/officeart/2008/layout/SquareAccentList"/>
    <dgm:cxn modelId="{12E04E2D-E7DF-4817-B110-06BE3CFAB913}" type="presParOf" srcId="{39ACAEA4-97E3-4D18-8545-1CE6261374D1}" destId="{80F0E957-D72B-4291-A9F5-1F7F6F3A7826}" srcOrd="2" destOrd="0" presId="urn:microsoft.com/office/officeart/2008/layout/SquareAccentList"/>
    <dgm:cxn modelId="{B2FBB187-0140-4968-9F20-B2224D5FB99C}" type="presParOf" srcId="{6D14FA48-6D84-4D3B-A2B0-DD9BEBA8C885}" destId="{746775A0-E9F9-4237-B373-35EAB4B3763D}" srcOrd="1" destOrd="0" presId="urn:microsoft.com/office/officeart/2008/layout/SquareAccentList"/>
    <dgm:cxn modelId="{8D284C2C-65DA-4EBE-8718-D829C325CB0D}" type="presParOf" srcId="{746775A0-E9F9-4237-B373-35EAB4B3763D}" destId="{9693ABAA-7E59-4BD0-BBD5-893BF1C086CA}" srcOrd="0" destOrd="0" presId="urn:microsoft.com/office/officeart/2008/layout/SquareAccentList"/>
    <dgm:cxn modelId="{91CA4D02-9210-473A-87A0-733809536121}" type="presParOf" srcId="{9693ABAA-7E59-4BD0-BBD5-893BF1C086CA}" destId="{579E6AF4-8DD3-4F8C-B7FD-A419C3FE5759}" srcOrd="0" destOrd="0" presId="urn:microsoft.com/office/officeart/2008/layout/SquareAccentList"/>
    <dgm:cxn modelId="{E636F27E-5D75-40CD-B583-92723F4AF8C8}" type="presParOf" srcId="{9693ABAA-7E59-4BD0-BBD5-893BF1C086CA}" destId="{FD8BEA19-BFCD-434D-ACBC-C41A11C02725}" srcOrd="1" destOrd="0" presId="urn:microsoft.com/office/officeart/2008/layout/SquareAccentList"/>
    <dgm:cxn modelId="{5522896F-103E-4FA9-A995-17E0C38C148C}" type="presParOf" srcId="{32BE9D07-FCA5-46F3-8E64-AAB59BF8F838}" destId="{08204F5E-149A-47B2-8461-BBD5E3019BE0}" srcOrd="1" destOrd="0" presId="urn:microsoft.com/office/officeart/2008/layout/SquareAccentList"/>
    <dgm:cxn modelId="{14100D73-E2F7-4151-9EC7-BE8845A6601E}" type="presParOf" srcId="{08204F5E-149A-47B2-8461-BBD5E3019BE0}" destId="{FA914F59-5FB4-418B-8F0E-469A10F859BD}" srcOrd="0" destOrd="0" presId="urn:microsoft.com/office/officeart/2008/layout/SquareAccentList"/>
    <dgm:cxn modelId="{EC99F180-FAD6-4398-8842-807360405443}" type="presParOf" srcId="{FA914F59-5FB4-418B-8F0E-469A10F859BD}" destId="{400B6D92-BA53-48EA-9F8D-63325F203C0F}" srcOrd="0" destOrd="0" presId="urn:microsoft.com/office/officeart/2008/layout/SquareAccentList"/>
    <dgm:cxn modelId="{D1F1C095-AC51-4380-A8C7-2E9725EACB06}" type="presParOf" srcId="{FA914F59-5FB4-418B-8F0E-469A10F859BD}" destId="{F3290A55-BE4E-40BF-AC68-79F70DB76375}" srcOrd="1" destOrd="0" presId="urn:microsoft.com/office/officeart/2008/layout/SquareAccentList"/>
    <dgm:cxn modelId="{E3A455FC-7548-46B2-BE67-5861DA5C1824}" type="presParOf" srcId="{FA914F59-5FB4-418B-8F0E-469A10F859BD}" destId="{9FC4823A-6E98-4953-BF6D-FEA1556371CC}" srcOrd="2" destOrd="0" presId="urn:microsoft.com/office/officeart/2008/layout/SquareAccentList"/>
    <dgm:cxn modelId="{AA5F6F9A-057A-4238-851E-40AA5A92B641}" type="presParOf" srcId="{08204F5E-149A-47B2-8461-BBD5E3019BE0}" destId="{DCC54003-C0C5-456D-8769-6B0ED8896EFF}" srcOrd="1" destOrd="0" presId="urn:microsoft.com/office/officeart/2008/layout/SquareAccentList"/>
    <dgm:cxn modelId="{C2464976-9212-40C3-8D39-EB358BA2503D}" type="presParOf" srcId="{DCC54003-C0C5-456D-8769-6B0ED8896EFF}" destId="{81B90AB4-D34D-4CA1-B67E-4B5073F8C5AF}" srcOrd="0" destOrd="0" presId="urn:microsoft.com/office/officeart/2008/layout/SquareAccentList"/>
    <dgm:cxn modelId="{CD8615CA-52C4-4338-965C-FF234AE40415}" type="presParOf" srcId="{81B90AB4-D34D-4CA1-B67E-4B5073F8C5AF}" destId="{EDB2B617-1224-47C8-A869-D9CB9DEA61E9}" srcOrd="0" destOrd="0" presId="urn:microsoft.com/office/officeart/2008/layout/SquareAccentList"/>
    <dgm:cxn modelId="{605C56D2-AB44-4144-9585-17CD903984CC}" type="presParOf" srcId="{81B90AB4-D34D-4CA1-B67E-4B5073F8C5AF}" destId="{7886F70F-F1E5-4AC1-9B48-E742375DD910}"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1B5B77-71AE-4A86-8920-3E2C3A7FCD56}" type="doc">
      <dgm:prSet loTypeId="urn:microsoft.com/office/officeart/2005/8/layout/vProcess5" loCatId="process" qsTypeId="urn:microsoft.com/office/officeart/2005/8/quickstyle/3d3" qsCatId="3D" csTypeId="urn:microsoft.com/office/officeart/2005/8/colors/colorful2" csCatId="colorful" phldr="1"/>
      <dgm:spPr/>
      <dgm:t>
        <a:bodyPr/>
        <a:lstStyle/>
        <a:p>
          <a:endParaRPr lang="en-US"/>
        </a:p>
      </dgm:t>
    </dgm:pt>
    <dgm:pt modelId="{8B802AF4-489D-457B-A57F-EA189531BC6B}">
      <dgm:prSet phldrT="[Text]"/>
      <dgm:spPr/>
      <dgm:t>
        <a:bodyPr/>
        <a:lstStyle/>
        <a:p>
          <a:r>
            <a:rPr lang="en-US" dirty="0"/>
            <a:t>Compliance Committee</a:t>
          </a:r>
        </a:p>
      </dgm:t>
    </dgm:pt>
    <dgm:pt modelId="{7F85DFDA-334A-4F93-8307-1AA34DE3A433}" type="parTrans" cxnId="{0DB7D7F9-8E6C-42AD-BF7A-186C1EFD00D2}">
      <dgm:prSet/>
      <dgm:spPr/>
      <dgm:t>
        <a:bodyPr/>
        <a:lstStyle/>
        <a:p>
          <a:endParaRPr lang="en-US"/>
        </a:p>
      </dgm:t>
    </dgm:pt>
    <dgm:pt modelId="{885F436E-2815-4122-92FC-63F7A8B158F8}" type="sibTrans" cxnId="{0DB7D7F9-8E6C-42AD-BF7A-186C1EFD00D2}">
      <dgm:prSet/>
      <dgm:spPr/>
      <dgm:t>
        <a:bodyPr/>
        <a:lstStyle/>
        <a:p>
          <a:endParaRPr lang="en-US"/>
        </a:p>
      </dgm:t>
    </dgm:pt>
    <dgm:pt modelId="{719CFF9C-E63E-4B3D-87B4-F54892D0BC14}">
      <dgm:prSet phldrT="[Text]"/>
      <dgm:spPr/>
      <dgm:t>
        <a:bodyPr/>
        <a:lstStyle/>
        <a:p>
          <a:r>
            <a:rPr lang="en-US" dirty="0"/>
            <a:t>Public Statement</a:t>
          </a:r>
        </a:p>
      </dgm:t>
    </dgm:pt>
    <dgm:pt modelId="{27B7A0F1-DF14-4BCC-910B-5483FBF35BD0}" type="parTrans" cxnId="{598EAA9B-E0B0-409A-9B8F-499C0BF46761}">
      <dgm:prSet/>
      <dgm:spPr/>
      <dgm:t>
        <a:bodyPr/>
        <a:lstStyle/>
        <a:p>
          <a:endParaRPr lang="en-US"/>
        </a:p>
      </dgm:t>
    </dgm:pt>
    <dgm:pt modelId="{5D17FCEB-6698-483D-81AD-47FCB318A32E}" type="sibTrans" cxnId="{598EAA9B-E0B0-409A-9B8F-499C0BF46761}">
      <dgm:prSet/>
      <dgm:spPr/>
      <dgm:t>
        <a:bodyPr/>
        <a:lstStyle/>
        <a:p>
          <a:endParaRPr lang="en-US"/>
        </a:p>
      </dgm:t>
    </dgm:pt>
    <dgm:pt modelId="{D5191A28-1633-4AB0-9206-CDABDB49B891}">
      <dgm:prSet phldrT="[Text]"/>
      <dgm:spPr/>
      <dgm:t>
        <a:bodyPr/>
        <a:lstStyle/>
        <a:p>
          <a:r>
            <a:rPr lang="en-US" dirty="0"/>
            <a:t>Policies &amp; Practices</a:t>
          </a:r>
        </a:p>
      </dgm:t>
    </dgm:pt>
    <dgm:pt modelId="{8B72D470-CE50-489A-A537-C46E18DA8539}" type="parTrans" cxnId="{DF9277CD-7B09-46F1-9264-84E07C2EB175}">
      <dgm:prSet/>
      <dgm:spPr/>
      <dgm:t>
        <a:bodyPr/>
        <a:lstStyle/>
        <a:p>
          <a:endParaRPr lang="en-US"/>
        </a:p>
      </dgm:t>
    </dgm:pt>
    <dgm:pt modelId="{4E4916CA-DA81-419E-9D4E-783434E66643}" type="sibTrans" cxnId="{DF9277CD-7B09-46F1-9264-84E07C2EB175}">
      <dgm:prSet/>
      <dgm:spPr/>
      <dgm:t>
        <a:bodyPr/>
        <a:lstStyle/>
        <a:p>
          <a:endParaRPr lang="en-US"/>
        </a:p>
      </dgm:t>
    </dgm:pt>
    <dgm:pt modelId="{EB852921-3BA1-4591-9478-A0FDBE55E941}">
      <dgm:prSet phldrT="[Text]"/>
      <dgm:spPr/>
      <dgm:t>
        <a:bodyPr/>
        <a:lstStyle/>
        <a:p>
          <a:r>
            <a:rPr lang="en-US" dirty="0"/>
            <a:t>Accessibility Audit</a:t>
          </a:r>
        </a:p>
      </dgm:t>
    </dgm:pt>
    <dgm:pt modelId="{BCFC3099-FA6D-45A3-8FB9-82497D94355A}" type="parTrans" cxnId="{D2F6B2AF-6E25-469F-BFC2-EC1C8EB60E8A}">
      <dgm:prSet/>
      <dgm:spPr/>
      <dgm:t>
        <a:bodyPr/>
        <a:lstStyle/>
        <a:p>
          <a:endParaRPr lang="en-US"/>
        </a:p>
      </dgm:t>
    </dgm:pt>
    <dgm:pt modelId="{7A1DC640-247D-492C-A446-29F826B44064}" type="sibTrans" cxnId="{D2F6B2AF-6E25-469F-BFC2-EC1C8EB60E8A}">
      <dgm:prSet/>
      <dgm:spPr/>
      <dgm:t>
        <a:bodyPr/>
        <a:lstStyle/>
        <a:p>
          <a:endParaRPr lang="en-US"/>
        </a:p>
      </dgm:t>
    </dgm:pt>
    <dgm:pt modelId="{AF69F4DB-DF98-46FF-B8C9-1C6BCF0345E3}">
      <dgm:prSet phldrT="[Text]"/>
      <dgm:spPr/>
      <dgm:t>
        <a:bodyPr/>
        <a:lstStyle/>
        <a:p>
          <a:r>
            <a:rPr lang="en-US" dirty="0"/>
            <a:t>Training</a:t>
          </a:r>
        </a:p>
      </dgm:t>
    </dgm:pt>
    <dgm:pt modelId="{9E88E2CE-C5F1-47CA-9B09-12150DFD4A76}" type="parTrans" cxnId="{4B5D27F9-A9C6-4670-9AFA-6791D884020D}">
      <dgm:prSet/>
      <dgm:spPr/>
      <dgm:t>
        <a:bodyPr/>
        <a:lstStyle/>
        <a:p>
          <a:endParaRPr lang="en-US"/>
        </a:p>
      </dgm:t>
    </dgm:pt>
    <dgm:pt modelId="{EEFFAB1E-DA04-4C2C-A4F6-0B92FBF4BA9E}" type="sibTrans" cxnId="{4B5D27F9-A9C6-4670-9AFA-6791D884020D}">
      <dgm:prSet/>
      <dgm:spPr/>
      <dgm:t>
        <a:bodyPr/>
        <a:lstStyle/>
        <a:p>
          <a:endParaRPr lang="en-US"/>
        </a:p>
      </dgm:t>
    </dgm:pt>
    <dgm:pt modelId="{40351C5A-644F-4205-A4C8-6B0D5CC3A9D9}" type="pres">
      <dgm:prSet presAssocID="{C61B5B77-71AE-4A86-8920-3E2C3A7FCD56}" presName="outerComposite" presStyleCnt="0">
        <dgm:presLayoutVars>
          <dgm:chMax val="5"/>
          <dgm:dir/>
          <dgm:resizeHandles val="exact"/>
        </dgm:presLayoutVars>
      </dgm:prSet>
      <dgm:spPr/>
    </dgm:pt>
    <dgm:pt modelId="{F9A65293-5267-423E-839A-622E1811A5D8}" type="pres">
      <dgm:prSet presAssocID="{C61B5B77-71AE-4A86-8920-3E2C3A7FCD56}" presName="dummyMaxCanvas" presStyleCnt="0">
        <dgm:presLayoutVars/>
      </dgm:prSet>
      <dgm:spPr/>
    </dgm:pt>
    <dgm:pt modelId="{BAA699FC-3470-4D27-B944-F07582A9D902}" type="pres">
      <dgm:prSet presAssocID="{C61B5B77-71AE-4A86-8920-3E2C3A7FCD56}" presName="FiveNodes_1" presStyleLbl="node1" presStyleIdx="0" presStyleCnt="5">
        <dgm:presLayoutVars>
          <dgm:bulletEnabled val="1"/>
        </dgm:presLayoutVars>
      </dgm:prSet>
      <dgm:spPr/>
    </dgm:pt>
    <dgm:pt modelId="{A61011B7-F26C-4507-8FF6-18B065399C07}" type="pres">
      <dgm:prSet presAssocID="{C61B5B77-71AE-4A86-8920-3E2C3A7FCD56}" presName="FiveNodes_2" presStyleLbl="node1" presStyleIdx="1" presStyleCnt="5">
        <dgm:presLayoutVars>
          <dgm:bulletEnabled val="1"/>
        </dgm:presLayoutVars>
      </dgm:prSet>
      <dgm:spPr/>
    </dgm:pt>
    <dgm:pt modelId="{7EEE47EE-847E-4463-B0FC-20C7F75F881E}" type="pres">
      <dgm:prSet presAssocID="{C61B5B77-71AE-4A86-8920-3E2C3A7FCD56}" presName="FiveNodes_3" presStyleLbl="node1" presStyleIdx="2" presStyleCnt="5">
        <dgm:presLayoutVars>
          <dgm:bulletEnabled val="1"/>
        </dgm:presLayoutVars>
      </dgm:prSet>
      <dgm:spPr/>
    </dgm:pt>
    <dgm:pt modelId="{F20A4E84-58C4-4849-B53C-4FA4A6D7AF5A}" type="pres">
      <dgm:prSet presAssocID="{C61B5B77-71AE-4A86-8920-3E2C3A7FCD56}" presName="FiveNodes_4" presStyleLbl="node1" presStyleIdx="3" presStyleCnt="5">
        <dgm:presLayoutVars>
          <dgm:bulletEnabled val="1"/>
        </dgm:presLayoutVars>
      </dgm:prSet>
      <dgm:spPr/>
    </dgm:pt>
    <dgm:pt modelId="{1B5FB216-792A-475D-8E77-90A942235EBD}" type="pres">
      <dgm:prSet presAssocID="{C61B5B77-71AE-4A86-8920-3E2C3A7FCD56}" presName="FiveNodes_5" presStyleLbl="node1" presStyleIdx="4" presStyleCnt="5">
        <dgm:presLayoutVars>
          <dgm:bulletEnabled val="1"/>
        </dgm:presLayoutVars>
      </dgm:prSet>
      <dgm:spPr/>
    </dgm:pt>
    <dgm:pt modelId="{1484E50F-8D46-490A-B55F-14C4DF0AF60B}" type="pres">
      <dgm:prSet presAssocID="{C61B5B77-71AE-4A86-8920-3E2C3A7FCD56}" presName="FiveConn_1-2" presStyleLbl="fgAccFollowNode1" presStyleIdx="0" presStyleCnt="4">
        <dgm:presLayoutVars>
          <dgm:bulletEnabled val="1"/>
        </dgm:presLayoutVars>
      </dgm:prSet>
      <dgm:spPr/>
    </dgm:pt>
    <dgm:pt modelId="{54B32998-3F3A-4155-B282-9D4705E59CF6}" type="pres">
      <dgm:prSet presAssocID="{C61B5B77-71AE-4A86-8920-3E2C3A7FCD56}" presName="FiveConn_2-3" presStyleLbl="fgAccFollowNode1" presStyleIdx="1" presStyleCnt="4">
        <dgm:presLayoutVars>
          <dgm:bulletEnabled val="1"/>
        </dgm:presLayoutVars>
      </dgm:prSet>
      <dgm:spPr/>
    </dgm:pt>
    <dgm:pt modelId="{442C3058-20A2-4925-8953-803435108164}" type="pres">
      <dgm:prSet presAssocID="{C61B5B77-71AE-4A86-8920-3E2C3A7FCD56}" presName="FiveConn_3-4" presStyleLbl="fgAccFollowNode1" presStyleIdx="2" presStyleCnt="4">
        <dgm:presLayoutVars>
          <dgm:bulletEnabled val="1"/>
        </dgm:presLayoutVars>
      </dgm:prSet>
      <dgm:spPr/>
    </dgm:pt>
    <dgm:pt modelId="{A1E4EB1B-0052-4BD9-8372-129DD0A4A980}" type="pres">
      <dgm:prSet presAssocID="{C61B5B77-71AE-4A86-8920-3E2C3A7FCD56}" presName="FiveConn_4-5" presStyleLbl="fgAccFollowNode1" presStyleIdx="3" presStyleCnt="4">
        <dgm:presLayoutVars>
          <dgm:bulletEnabled val="1"/>
        </dgm:presLayoutVars>
      </dgm:prSet>
      <dgm:spPr/>
    </dgm:pt>
    <dgm:pt modelId="{F974EDE6-6CFF-40F5-B205-599CBF009A22}" type="pres">
      <dgm:prSet presAssocID="{C61B5B77-71AE-4A86-8920-3E2C3A7FCD56}" presName="FiveNodes_1_text" presStyleLbl="node1" presStyleIdx="4" presStyleCnt="5">
        <dgm:presLayoutVars>
          <dgm:bulletEnabled val="1"/>
        </dgm:presLayoutVars>
      </dgm:prSet>
      <dgm:spPr/>
    </dgm:pt>
    <dgm:pt modelId="{45F5C9E3-4369-4549-AF37-47E05C4D8F9B}" type="pres">
      <dgm:prSet presAssocID="{C61B5B77-71AE-4A86-8920-3E2C3A7FCD56}" presName="FiveNodes_2_text" presStyleLbl="node1" presStyleIdx="4" presStyleCnt="5">
        <dgm:presLayoutVars>
          <dgm:bulletEnabled val="1"/>
        </dgm:presLayoutVars>
      </dgm:prSet>
      <dgm:spPr/>
    </dgm:pt>
    <dgm:pt modelId="{D3A5A04E-94AC-4A91-BADC-8A942A30239A}" type="pres">
      <dgm:prSet presAssocID="{C61B5B77-71AE-4A86-8920-3E2C3A7FCD56}" presName="FiveNodes_3_text" presStyleLbl="node1" presStyleIdx="4" presStyleCnt="5">
        <dgm:presLayoutVars>
          <dgm:bulletEnabled val="1"/>
        </dgm:presLayoutVars>
      </dgm:prSet>
      <dgm:spPr/>
    </dgm:pt>
    <dgm:pt modelId="{FED3E4BA-F3CA-47DA-AF5A-805DEFEF82F0}" type="pres">
      <dgm:prSet presAssocID="{C61B5B77-71AE-4A86-8920-3E2C3A7FCD56}" presName="FiveNodes_4_text" presStyleLbl="node1" presStyleIdx="4" presStyleCnt="5">
        <dgm:presLayoutVars>
          <dgm:bulletEnabled val="1"/>
        </dgm:presLayoutVars>
      </dgm:prSet>
      <dgm:spPr/>
    </dgm:pt>
    <dgm:pt modelId="{5F6D579B-1CB7-47A2-85BF-B4E892671EE1}" type="pres">
      <dgm:prSet presAssocID="{C61B5B77-71AE-4A86-8920-3E2C3A7FCD56}" presName="FiveNodes_5_text" presStyleLbl="node1" presStyleIdx="4" presStyleCnt="5">
        <dgm:presLayoutVars>
          <dgm:bulletEnabled val="1"/>
        </dgm:presLayoutVars>
      </dgm:prSet>
      <dgm:spPr/>
    </dgm:pt>
  </dgm:ptLst>
  <dgm:cxnLst>
    <dgm:cxn modelId="{CDA8C905-0434-4029-A2EE-FCCC5FF3370B}" type="presOf" srcId="{EB852921-3BA1-4591-9478-A0FDBE55E941}" destId="{FED3E4BA-F3CA-47DA-AF5A-805DEFEF82F0}" srcOrd="1" destOrd="0" presId="urn:microsoft.com/office/officeart/2005/8/layout/vProcess5"/>
    <dgm:cxn modelId="{A0D8180C-EE33-46F6-9671-75C1B5C5F654}" type="presOf" srcId="{5D17FCEB-6698-483D-81AD-47FCB318A32E}" destId="{54B32998-3F3A-4155-B282-9D4705E59CF6}" srcOrd="0" destOrd="0" presId="urn:microsoft.com/office/officeart/2005/8/layout/vProcess5"/>
    <dgm:cxn modelId="{93F8F814-8C3F-4DDE-BEF5-906134365440}" type="presOf" srcId="{EB852921-3BA1-4591-9478-A0FDBE55E941}" destId="{F20A4E84-58C4-4849-B53C-4FA4A6D7AF5A}" srcOrd="0" destOrd="0" presId="urn:microsoft.com/office/officeart/2005/8/layout/vProcess5"/>
    <dgm:cxn modelId="{DF34BA29-8C56-4DB7-AB04-2980410F7C3F}" type="presOf" srcId="{AF69F4DB-DF98-46FF-B8C9-1C6BCF0345E3}" destId="{5F6D579B-1CB7-47A2-85BF-B4E892671EE1}" srcOrd="1" destOrd="0" presId="urn:microsoft.com/office/officeart/2005/8/layout/vProcess5"/>
    <dgm:cxn modelId="{F4541032-6503-4F96-BCB7-07020FAE55C4}" type="presOf" srcId="{8B802AF4-489D-457B-A57F-EA189531BC6B}" destId="{F974EDE6-6CFF-40F5-B205-599CBF009A22}" srcOrd="1" destOrd="0" presId="urn:microsoft.com/office/officeart/2005/8/layout/vProcess5"/>
    <dgm:cxn modelId="{7CD12846-1808-4AE4-88C9-67D028A31881}" type="presOf" srcId="{4E4916CA-DA81-419E-9D4E-783434E66643}" destId="{442C3058-20A2-4925-8953-803435108164}" srcOrd="0" destOrd="0" presId="urn:microsoft.com/office/officeart/2005/8/layout/vProcess5"/>
    <dgm:cxn modelId="{5FDAA375-5A28-44F5-99D9-008BFE191A0F}" type="presOf" srcId="{D5191A28-1633-4AB0-9206-CDABDB49B891}" destId="{D3A5A04E-94AC-4A91-BADC-8A942A30239A}" srcOrd="1" destOrd="0" presId="urn:microsoft.com/office/officeart/2005/8/layout/vProcess5"/>
    <dgm:cxn modelId="{488A4678-798F-4046-AD70-8FA8CDA4DA55}" type="presOf" srcId="{8B802AF4-489D-457B-A57F-EA189531BC6B}" destId="{BAA699FC-3470-4D27-B944-F07582A9D902}" srcOrd="0" destOrd="0" presId="urn:microsoft.com/office/officeart/2005/8/layout/vProcess5"/>
    <dgm:cxn modelId="{8253687D-ABFB-4719-9746-034EDFBDCB53}" type="presOf" srcId="{719CFF9C-E63E-4B3D-87B4-F54892D0BC14}" destId="{A61011B7-F26C-4507-8FF6-18B065399C07}" srcOrd="0" destOrd="0" presId="urn:microsoft.com/office/officeart/2005/8/layout/vProcess5"/>
    <dgm:cxn modelId="{03AD0580-1B73-4602-B267-041B5C41145D}" type="presOf" srcId="{D5191A28-1633-4AB0-9206-CDABDB49B891}" destId="{7EEE47EE-847E-4463-B0FC-20C7F75F881E}" srcOrd="0" destOrd="0" presId="urn:microsoft.com/office/officeart/2005/8/layout/vProcess5"/>
    <dgm:cxn modelId="{D058A786-5CC6-4D81-89A1-08F2273EF935}" type="presOf" srcId="{719CFF9C-E63E-4B3D-87B4-F54892D0BC14}" destId="{45F5C9E3-4369-4549-AF37-47E05C4D8F9B}" srcOrd="1" destOrd="0" presId="urn:microsoft.com/office/officeart/2005/8/layout/vProcess5"/>
    <dgm:cxn modelId="{143D7996-1290-413E-BCFC-355671F82E31}" type="presOf" srcId="{7A1DC640-247D-492C-A446-29F826B44064}" destId="{A1E4EB1B-0052-4BD9-8372-129DD0A4A980}" srcOrd="0" destOrd="0" presId="urn:microsoft.com/office/officeart/2005/8/layout/vProcess5"/>
    <dgm:cxn modelId="{598EAA9B-E0B0-409A-9B8F-499C0BF46761}" srcId="{C61B5B77-71AE-4A86-8920-3E2C3A7FCD56}" destId="{719CFF9C-E63E-4B3D-87B4-F54892D0BC14}" srcOrd="1" destOrd="0" parTransId="{27B7A0F1-DF14-4BCC-910B-5483FBF35BD0}" sibTransId="{5D17FCEB-6698-483D-81AD-47FCB318A32E}"/>
    <dgm:cxn modelId="{D2F6B2AF-6E25-469F-BFC2-EC1C8EB60E8A}" srcId="{C61B5B77-71AE-4A86-8920-3E2C3A7FCD56}" destId="{EB852921-3BA1-4591-9478-A0FDBE55E941}" srcOrd="3" destOrd="0" parTransId="{BCFC3099-FA6D-45A3-8FB9-82497D94355A}" sibTransId="{7A1DC640-247D-492C-A446-29F826B44064}"/>
    <dgm:cxn modelId="{DF9277CD-7B09-46F1-9264-84E07C2EB175}" srcId="{C61B5B77-71AE-4A86-8920-3E2C3A7FCD56}" destId="{D5191A28-1633-4AB0-9206-CDABDB49B891}" srcOrd="2" destOrd="0" parTransId="{8B72D470-CE50-489A-A537-C46E18DA8539}" sibTransId="{4E4916CA-DA81-419E-9D4E-783434E66643}"/>
    <dgm:cxn modelId="{449B23D2-AA67-44DD-B7FB-6D91B4317289}" type="presOf" srcId="{885F436E-2815-4122-92FC-63F7A8B158F8}" destId="{1484E50F-8D46-490A-B55F-14C4DF0AF60B}" srcOrd="0" destOrd="0" presId="urn:microsoft.com/office/officeart/2005/8/layout/vProcess5"/>
    <dgm:cxn modelId="{BD387CEA-22A9-4DF1-A667-14F0927AC5BC}" type="presOf" srcId="{AF69F4DB-DF98-46FF-B8C9-1C6BCF0345E3}" destId="{1B5FB216-792A-475D-8E77-90A942235EBD}" srcOrd="0" destOrd="0" presId="urn:microsoft.com/office/officeart/2005/8/layout/vProcess5"/>
    <dgm:cxn modelId="{E9BFE6EA-8E63-445E-801E-CE6AF527A13B}" type="presOf" srcId="{C61B5B77-71AE-4A86-8920-3E2C3A7FCD56}" destId="{40351C5A-644F-4205-A4C8-6B0D5CC3A9D9}" srcOrd="0" destOrd="0" presId="urn:microsoft.com/office/officeart/2005/8/layout/vProcess5"/>
    <dgm:cxn modelId="{4B5D27F9-A9C6-4670-9AFA-6791D884020D}" srcId="{C61B5B77-71AE-4A86-8920-3E2C3A7FCD56}" destId="{AF69F4DB-DF98-46FF-B8C9-1C6BCF0345E3}" srcOrd="4" destOrd="0" parTransId="{9E88E2CE-C5F1-47CA-9B09-12150DFD4A76}" sibTransId="{EEFFAB1E-DA04-4C2C-A4F6-0B92FBF4BA9E}"/>
    <dgm:cxn modelId="{0DB7D7F9-8E6C-42AD-BF7A-186C1EFD00D2}" srcId="{C61B5B77-71AE-4A86-8920-3E2C3A7FCD56}" destId="{8B802AF4-489D-457B-A57F-EA189531BC6B}" srcOrd="0" destOrd="0" parTransId="{7F85DFDA-334A-4F93-8307-1AA34DE3A433}" sibTransId="{885F436E-2815-4122-92FC-63F7A8B158F8}"/>
    <dgm:cxn modelId="{7F384209-E1C9-459F-8280-13ECF9B73818}" type="presParOf" srcId="{40351C5A-644F-4205-A4C8-6B0D5CC3A9D9}" destId="{F9A65293-5267-423E-839A-622E1811A5D8}" srcOrd="0" destOrd="0" presId="urn:microsoft.com/office/officeart/2005/8/layout/vProcess5"/>
    <dgm:cxn modelId="{75D2112C-1645-4544-A456-7320CAC03627}" type="presParOf" srcId="{40351C5A-644F-4205-A4C8-6B0D5CC3A9D9}" destId="{BAA699FC-3470-4D27-B944-F07582A9D902}" srcOrd="1" destOrd="0" presId="urn:microsoft.com/office/officeart/2005/8/layout/vProcess5"/>
    <dgm:cxn modelId="{84FFF4DE-1900-422D-9694-352D61AE8C56}" type="presParOf" srcId="{40351C5A-644F-4205-A4C8-6B0D5CC3A9D9}" destId="{A61011B7-F26C-4507-8FF6-18B065399C07}" srcOrd="2" destOrd="0" presId="urn:microsoft.com/office/officeart/2005/8/layout/vProcess5"/>
    <dgm:cxn modelId="{7AFC9EDA-B954-45C9-B49E-4147559E76F9}" type="presParOf" srcId="{40351C5A-644F-4205-A4C8-6B0D5CC3A9D9}" destId="{7EEE47EE-847E-4463-B0FC-20C7F75F881E}" srcOrd="3" destOrd="0" presId="urn:microsoft.com/office/officeart/2005/8/layout/vProcess5"/>
    <dgm:cxn modelId="{24A2333E-69DF-4026-932E-5425D5469BB4}" type="presParOf" srcId="{40351C5A-644F-4205-A4C8-6B0D5CC3A9D9}" destId="{F20A4E84-58C4-4849-B53C-4FA4A6D7AF5A}" srcOrd="4" destOrd="0" presId="urn:microsoft.com/office/officeart/2005/8/layout/vProcess5"/>
    <dgm:cxn modelId="{195919CA-D5CB-4151-9F87-4735208D9521}" type="presParOf" srcId="{40351C5A-644F-4205-A4C8-6B0D5CC3A9D9}" destId="{1B5FB216-792A-475D-8E77-90A942235EBD}" srcOrd="5" destOrd="0" presId="urn:microsoft.com/office/officeart/2005/8/layout/vProcess5"/>
    <dgm:cxn modelId="{EA74DE1A-03D2-4B75-B58C-83F398086309}" type="presParOf" srcId="{40351C5A-644F-4205-A4C8-6B0D5CC3A9D9}" destId="{1484E50F-8D46-490A-B55F-14C4DF0AF60B}" srcOrd="6" destOrd="0" presId="urn:microsoft.com/office/officeart/2005/8/layout/vProcess5"/>
    <dgm:cxn modelId="{96F0B6B4-B7FC-49A8-B9ED-49245445F1F1}" type="presParOf" srcId="{40351C5A-644F-4205-A4C8-6B0D5CC3A9D9}" destId="{54B32998-3F3A-4155-B282-9D4705E59CF6}" srcOrd="7" destOrd="0" presId="urn:microsoft.com/office/officeart/2005/8/layout/vProcess5"/>
    <dgm:cxn modelId="{D453D953-C076-406A-96C6-9D63ACBCFE8C}" type="presParOf" srcId="{40351C5A-644F-4205-A4C8-6B0D5CC3A9D9}" destId="{442C3058-20A2-4925-8953-803435108164}" srcOrd="8" destOrd="0" presId="urn:microsoft.com/office/officeart/2005/8/layout/vProcess5"/>
    <dgm:cxn modelId="{FE2CA733-D3A5-41A3-9CF3-CB35914C9343}" type="presParOf" srcId="{40351C5A-644F-4205-A4C8-6B0D5CC3A9D9}" destId="{A1E4EB1B-0052-4BD9-8372-129DD0A4A980}" srcOrd="9" destOrd="0" presId="urn:microsoft.com/office/officeart/2005/8/layout/vProcess5"/>
    <dgm:cxn modelId="{6B34FD8C-0E7A-4005-803B-E54A9A689A8D}" type="presParOf" srcId="{40351C5A-644F-4205-A4C8-6B0D5CC3A9D9}" destId="{F974EDE6-6CFF-40F5-B205-599CBF009A22}" srcOrd="10" destOrd="0" presId="urn:microsoft.com/office/officeart/2005/8/layout/vProcess5"/>
    <dgm:cxn modelId="{0C662B19-8D80-4C50-9857-F20653ACD6C8}" type="presParOf" srcId="{40351C5A-644F-4205-A4C8-6B0D5CC3A9D9}" destId="{45F5C9E3-4369-4549-AF37-47E05C4D8F9B}" srcOrd="11" destOrd="0" presId="urn:microsoft.com/office/officeart/2005/8/layout/vProcess5"/>
    <dgm:cxn modelId="{9F64008E-8E0C-4E36-8050-6D40B947A3E3}" type="presParOf" srcId="{40351C5A-644F-4205-A4C8-6B0D5CC3A9D9}" destId="{D3A5A04E-94AC-4A91-BADC-8A942A30239A}" srcOrd="12" destOrd="0" presId="urn:microsoft.com/office/officeart/2005/8/layout/vProcess5"/>
    <dgm:cxn modelId="{75CD78B0-1A81-4AE7-BC08-DBA250638E49}" type="presParOf" srcId="{40351C5A-644F-4205-A4C8-6B0D5CC3A9D9}" destId="{FED3E4BA-F3CA-47DA-AF5A-805DEFEF82F0}" srcOrd="13" destOrd="0" presId="urn:microsoft.com/office/officeart/2005/8/layout/vProcess5"/>
    <dgm:cxn modelId="{F3ECD11A-76BA-42A7-904B-0EB344A8230C}" type="presParOf" srcId="{40351C5A-644F-4205-A4C8-6B0D5CC3A9D9}" destId="{5F6D579B-1CB7-47A2-85BF-B4E892671EE1}"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9C2AB-7D70-48D9-BE96-58C8CD9A6E67}">
      <dsp:nvSpPr>
        <dsp:cNvPr id="0" name=""/>
        <dsp:cNvSpPr/>
      </dsp:nvSpPr>
      <dsp:spPr>
        <a:xfrm>
          <a:off x="1037" y="704563"/>
          <a:ext cx="3333733" cy="392203"/>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482BF4D-5404-4863-B57C-3359867EEB9D}">
      <dsp:nvSpPr>
        <dsp:cNvPr id="0" name=""/>
        <dsp:cNvSpPr/>
      </dsp:nvSpPr>
      <dsp:spPr>
        <a:xfrm>
          <a:off x="1037" y="851859"/>
          <a:ext cx="244908" cy="24490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0F0E957-D72B-4291-A9F5-1F7F6F3A7826}">
      <dsp:nvSpPr>
        <dsp:cNvPr id="0" name=""/>
        <dsp:cNvSpPr/>
      </dsp:nvSpPr>
      <dsp:spPr>
        <a:xfrm>
          <a:off x="1037" y="0"/>
          <a:ext cx="3333733" cy="704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55880" rIns="83820" bIns="55880" numCol="1" spcCol="1270" anchor="ctr" anchorCtr="0">
          <a:noAutofit/>
        </a:bodyPr>
        <a:lstStyle/>
        <a:p>
          <a:pPr marL="0" lvl="0" indent="0" algn="l" defTabSz="1955800">
            <a:lnSpc>
              <a:spcPct val="90000"/>
            </a:lnSpc>
            <a:spcBef>
              <a:spcPct val="0"/>
            </a:spcBef>
            <a:spcAft>
              <a:spcPct val="35000"/>
            </a:spcAft>
            <a:buNone/>
          </a:pPr>
          <a:r>
            <a:rPr lang="en-US" sz="4400" kern="1200" dirty="0"/>
            <a:t>508</a:t>
          </a:r>
        </a:p>
      </dsp:txBody>
      <dsp:txXfrm>
        <a:off x="1037" y="0"/>
        <a:ext cx="3333733" cy="704563"/>
      </dsp:txXfrm>
    </dsp:sp>
    <dsp:sp modelId="{579E6AF4-8DD3-4F8C-B7FD-A419C3FE5759}">
      <dsp:nvSpPr>
        <dsp:cNvPr id="0" name=""/>
        <dsp:cNvSpPr/>
      </dsp:nvSpPr>
      <dsp:spPr>
        <a:xfrm>
          <a:off x="1037" y="1422732"/>
          <a:ext cx="244902" cy="244902"/>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D8BEA19-BFCD-434D-ACBC-C41A11C02725}">
      <dsp:nvSpPr>
        <dsp:cNvPr id="0" name=""/>
        <dsp:cNvSpPr/>
      </dsp:nvSpPr>
      <dsp:spPr>
        <a:xfrm>
          <a:off x="234399" y="1259749"/>
          <a:ext cx="3100372" cy="57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t>Accessibility</a:t>
          </a:r>
        </a:p>
      </dsp:txBody>
      <dsp:txXfrm>
        <a:off x="234399" y="1259749"/>
        <a:ext cx="3100372" cy="570867"/>
      </dsp:txXfrm>
    </dsp:sp>
    <dsp:sp modelId="{400B6D92-BA53-48EA-9F8D-63325F203C0F}">
      <dsp:nvSpPr>
        <dsp:cNvPr id="0" name=""/>
        <dsp:cNvSpPr/>
      </dsp:nvSpPr>
      <dsp:spPr>
        <a:xfrm>
          <a:off x="3501458" y="704563"/>
          <a:ext cx="3333733" cy="392203"/>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3290A55-BE4E-40BF-AC68-79F70DB76375}">
      <dsp:nvSpPr>
        <dsp:cNvPr id="0" name=""/>
        <dsp:cNvSpPr/>
      </dsp:nvSpPr>
      <dsp:spPr>
        <a:xfrm>
          <a:off x="3501458" y="851859"/>
          <a:ext cx="244908" cy="24490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FC4823A-6E98-4953-BF6D-FEA1556371CC}">
      <dsp:nvSpPr>
        <dsp:cNvPr id="0" name=""/>
        <dsp:cNvSpPr/>
      </dsp:nvSpPr>
      <dsp:spPr>
        <a:xfrm>
          <a:off x="3501458" y="0"/>
          <a:ext cx="3333733" cy="704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55880" rIns="83820" bIns="55880" numCol="1" spcCol="1270" anchor="ctr" anchorCtr="0">
          <a:noAutofit/>
        </a:bodyPr>
        <a:lstStyle/>
        <a:p>
          <a:pPr marL="0" lvl="0" indent="0" algn="l" defTabSz="1955800">
            <a:lnSpc>
              <a:spcPct val="90000"/>
            </a:lnSpc>
            <a:spcBef>
              <a:spcPct val="0"/>
            </a:spcBef>
            <a:spcAft>
              <a:spcPct val="35000"/>
            </a:spcAft>
            <a:buNone/>
          </a:pPr>
          <a:r>
            <a:rPr lang="en-US" sz="4400" kern="1200" dirty="0"/>
            <a:t>504</a:t>
          </a:r>
        </a:p>
      </dsp:txBody>
      <dsp:txXfrm>
        <a:off x="3501458" y="0"/>
        <a:ext cx="3333733" cy="704563"/>
      </dsp:txXfrm>
    </dsp:sp>
    <dsp:sp modelId="{EDB2B617-1224-47C8-A869-D9CB9DEA61E9}">
      <dsp:nvSpPr>
        <dsp:cNvPr id="0" name=""/>
        <dsp:cNvSpPr/>
      </dsp:nvSpPr>
      <dsp:spPr>
        <a:xfrm>
          <a:off x="3501458" y="1422732"/>
          <a:ext cx="244902" cy="244902"/>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886F70F-F1E5-4AC1-9B48-E742375DD910}">
      <dsp:nvSpPr>
        <dsp:cNvPr id="0" name=""/>
        <dsp:cNvSpPr/>
      </dsp:nvSpPr>
      <dsp:spPr>
        <a:xfrm>
          <a:off x="3734819" y="1259749"/>
          <a:ext cx="3100372" cy="57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t>Accommodation</a:t>
          </a:r>
        </a:p>
      </dsp:txBody>
      <dsp:txXfrm>
        <a:off x="3734819" y="1259749"/>
        <a:ext cx="3100372" cy="5708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699FC-3470-4D27-B944-F07582A9D902}">
      <dsp:nvSpPr>
        <dsp:cNvPr id="0" name=""/>
        <dsp:cNvSpPr/>
      </dsp:nvSpPr>
      <dsp:spPr>
        <a:xfrm>
          <a:off x="0" y="0"/>
          <a:ext cx="5704918" cy="895257"/>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Compliance Committee</a:t>
          </a:r>
        </a:p>
      </dsp:txBody>
      <dsp:txXfrm>
        <a:off x="26221" y="26221"/>
        <a:ext cx="4634120" cy="842815"/>
      </dsp:txXfrm>
    </dsp:sp>
    <dsp:sp modelId="{A61011B7-F26C-4507-8FF6-18B065399C07}">
      <dsp:nvSpPr>
        <dsp:cNvPr id="0" name=""/>
        <dsp:cNvSpPr/>
      </dsp:nvSpPr>
      <dsp:spPr>
        <a:xfrm>
          <a:off x="426016" y="1019599"/>
          <a:ext cx="5704918" cy="895257"/>
        </a:xfrm>
        <a:prstGeom prst="roundRect">
          <a:avLst>
            <a:gd name="adj" fmla="val 10000"/>
          </a:avLst>
        </a:prstGeom>
        <a:solidFill>
          <a:schemeClr val="accent2">
            <a:hueOff val="-79663"/>
            <a:satOff val="-1218"/>
            <a:lumOff val="-102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Public Statement</a:t>
          </a:r>
        </a:p>
      </dsp:txBody>
      <dsp:txXfrm>
        <a:off x="452237" y="1045820"/>
        <a:ext cx="4644542" cy="842815"/>
      </dsp:txXfrm>
    </dsp:sp>
    <dsp:sp modelId="{7EEE47EE-847E-4463-B0FC-20C7F75F881E}">
      <dsp:nvSpPr>
        <dsp:cNvPr id="0" name=""/>
        <dsp:cNvSpPr/>
      </dsp:nvSpPr>
      <dsp:spPr>
        <a:xfrm>
          <a:off x="852033" y="2039198"/>
          <a:ext cx="5704918" cy="895257"/>
        </a:xfrm>
        <a:prstGeom prst="roundRect">
          <a:avLst>
            <a:gd name="adj" fmla="val 10000"/>
          </a:avLst>
        </a:prstGeom>
        <a:solidFill>
          <a:schemeClr val="accent2">
            <a:hueOff val="-159326"/>
            <a:satOff val="-2436"/>
            <a:lumOff val="-205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Policies &amp; Practices</a:t>
          </a:r>
        </a:p>
      </dsp:txBody>
      <dsp:txXfrm>
        <a:off x="878254" y="2065419"/>
        <a:ext cx="4644542" cy="842815"/>
      </dsp:txXfrm>
    </dsp:sp>
    <dsp:sp modelId="{F20A4E84-58C4-4849-B53C-4FA4A6D7AF5A}">
      <dsp:nvSpPr>
        <dsp:cNvPr id="0" name=""/>
        <dsp:cNvSpPr/>
      </dsp:nvSpPr>
      <dsp:spPr>
        <a:xfrm>
          <a:off x="1278049" y="3058797"/>
          <a:ext cx="5704918" cy="895257"/>
        </a:xfrm>
        <a:prstGeom prst="roundRect">
          <a:avLst>
            <a:gd name="adj" fmla="val 10000"/>
          </a:avLst>
        </a:prstGeom>
        <a:solidFill>
          <a:schemeClr val="accent2">
            <a:hueOff val="-238990"/>
            <a:satOff val="-3654"/>
            <a:lumOff val="-308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Accessibility Audit</a:t>
          </a:r>
        </a:p>
      </dsp:txBody>
      <dsp:txXfrm>
        <a:off x="1304270" y="3085018"/>
        <a:ext cx="4644542" cy="842815"/>
      </dsp:txXfrm>
    </dsp:sp>
    <dsp:sp modelId="{1B5FB216-792A-475D-8E77-90A942235EBD}">
      <dsp:nvSpPr>
        <dsp:cNvPr id="0" name=""/>
        <dsp:cNvSpPr/>
      </dsp:nvSpPr>
      <dsp:spPr>
        <a:xfrm>
          <a:off x="1704066" y="4078397"/>
          <a:ext cx="5704918" cy="895257"/>
        </a:xfrm>
        <a:prstGeom prst="roundRect">
          <a:avLst>
            <a:gd name="adj" fmla="val 10000"/>
          </a:avLst>
        </a:prstGeom>
        <a:solidFill>
          <a:schemeClr val="accent2">
            <a:hueOff val="-318653"/>
            <a:satOff val="-4872"/>
            <a:lumOff val="-411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Training</a:t>
          </a:r>
        </a:p>
      </dsp:txBody>
      <dsp:txXfrm>
        <a:off x="1730287" y="4104618"/>
        <a:ext cx="4644542" cy="842815"/>
      </dsp:txXfrm>
    </dsp:sp>
    <dsp:sp modelId="{1484E50F-8D46-490A-B55F-14C4DF0AF60B}">
      <dsp:nvSpPr>
        <dsp:cNvPr id="0" name=""/>
        <dsp:cNvSpPr/>
      </dsp:nvSpPr>
      <dsp:spPr>
        <a:xfrm>
          <a:off x="5123000" y="654035"/>
          <a:ext cx="581917" cy="581917"/>
        </a:xfrm>
        <a:prstGeom prst="downArrow">
          <a:avLst>
            <a:gd name="adj1" fmla="val 55000"/>
            <a:gd name="adj2" fmla="val 45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253931" y="654035"/>
        <a:ext cx="320055" cy="437893"/>
      </dsp:txXfrm>
    </dsp:sp>
    <dsp:sp modelId="{54B32998-3F3A-4155-B282-9D4705E59CF6}">
      <dsp:nvSpPr>
        <dsp:cNvPr id="0" name=""/>
        <dsp:cNvSpPr/>
      </dsp:nvSpPr>
      <dsp:spPr>
        <a:xfrm>
          <a:off x="5549017" y="1673634"/>
          <a:ext cx="581917" cy="581917"/>
        </a:xfrm>
        <a:prstGeom prst="downArrow">
          <a:avLst>
            <a:gd name="adj1" fmla="val 55000"/>
            <a:gd name="adj2" fmla="val 45000"/>
          </a:avLst>
        </a:prstGeom>
        <a:solidFill>
          <a:schemeClr val="accent2">
            <a:tint val="40000"/>
            <a:alpha val="90000"/>
            <a:hueOff val="-122794"/>
            <a:satOff val="-1165"/>
            <a:lumOff val="-21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679948" y="1673634"/>
        <a:ext cx="320055" cy="437893"/>
      </dsp:txXfrm>
    </dsp:sp>
    <dsp:sp modelId="{442C3058-20A2-4925-8953-803435108164}">
      <dsp:nvSpPr>
        <dsp:cNvPr id="0" name=""/>
        <dsp:cNvSpPr/>
      </dsp:nvSpPr>
      <dsp:spPr>
        <a:xfrm>
          <a:off x="5975034" y="2678313"/>
          <a:ext cx="581917" cy="581917"/>
        </a:xfrm>
        <a:prstGeom prst="downArrow">
          <a:avLst>
            <a:gd name="adj1" fmla="val 55000"/>
            <a:gd name="adj2" fmla="val 45000"/>
          </a:avLst>
        </a:prstGeom>
        <a:solidFill>
          <a:schemeClr val="accent2">
            <a:tint val="40000"/>
            <a:alpha val="90000"/>
            <a:hueOff val="-245587"/>
            <a:satOff val="-2329"/>
            <a:lumOff val="-42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105965" y="2678313"/>
        <a:ext cx="320055" cy="437893"/>
      </dsp:txXfrm>
    </dsp:sp>
    <dsp:sp modelId="{A1E4EB1B-0052-4BD9-8372-129DD0A4A980}">
      <dsp:nvSpPr>
        <dsp:cNvPr id="0" name=""/>
        <dsp:cNvSpPr/>
      </dsp:nvSpPr>
      <dsp:spPr>
        <a:xfrm>
          <a:off x="6401050" y="3707859"/>
          <a:ext cx="581917" cy="581917"/>
        </a:xfrm>
        <a:prstGeom prst="downArrow">
          <a:avLst>
            <a:gd name="adj1" fmla="val 55000"/>
            <a:gd name="adj2" fmla="val 45000"/>
          </a:avLst>
        </a:prstGeom>
        <a:solidFill>
          <a:schemeClr val="accent2">
            <a:tint val="40000"/>
            <a:alpha val="90000"/>
            <a:hueOff val="-368381"/>
            <a:satOff val="-3494"/>
            <a:lumOff val="-63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531981" y="3707859"/>
        <a:ext cx="320055" cy="437893"/>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8320" units="cm"/>
          <inkml:channel name="Y" type="integer" max="1800" units="cm"/>
          <inkml:channel name="T" type="integer" max="2.14748E9" units="dev"/>
        </inkml:traceFormat>
        <inkml:channelProperties>
          <inkml:channelProperty channel="X" name="resolution" value="268.38708" units="1/cm"/>
          <inkml:channelProperty channel="Y" name="resolution" value="103.44827" units="1/cm"/>
          <inkml:channelProperty channel="T" name="resolution" value="1" units="1/dev"/>
        </inkml:channelProperties>
      </inkml:inkSource>
      <inkml:timestamp xml:id="ts0" timeString="2017-04-02T03:07:12.434"/>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 0,'28'-14'140,"-14"28"-93,0-14-47,0 0 0,0 0 16,27 0-16,-27 0 15,0 0-15,0 0 16,42 0-16,-14 28 16,14-28-16,-28 0 15,14 14-15,-1-14 16,-27 0-16,0 0 16,0 0-16,0 0 15,0 0-15,0 0 16,14 0-1,-14 0 1,0 0 0,0 0-1,0 0 17,0 0-32,0 0 15,28 13-15,0-13 16,-28 0-16,13 0 15,-13 0-15,0 0 16,0 0 0,14 0-1,-14 0 1,0 0-16,0 0 16,0 0 15,0 0-16,0 28-15,14-28 16,-14 0-16,0 0 16,0 0-16,0 0 31,0 0-31,0 0 16,13 0-1,-13 14-15,0-14 16,0 0-16,0 0 0,0 0 15,0 0 1,14 0-16,-14 0 16,0 0-16,14 0 15,-14 0-15,28 0 16,-14 0-16,-14 14 16,14-14-16,-14 0 15,-1 0 1,1 0-16,0 0 15,0 0-15,0 0 16,14 0-16,-14 0 16,0 0-1,14 0-15,14 14 16,-28-14-16,42 0 16,-42 0-16,0 0 15,0 0-15,13 0 16,-13 0-1,0 0-15,0 0 16,14 0-16,-14 14 16,14-14-16,-14 0 15,0 0-15,0 0 16,0 0-16,0 0 16,0 0-1,14 0 1,0 0-1,14 0 1,-28 0-16,-1 0 16,15 0-16,-14 0 15,14 0-15,0 0 16,-14 14-16,28-14 16,-28 0-16,0 0 15,0 28-15,14-28 16,-14 0-16,28 14 15,-28-14-15,27 0 16,-27 0-16,0 0 16,0 0-16,0 0 15,0 0-15,0 0 16,14 14-16,-14-14 16,0 0-16,0 0 15,0 0 1,0 0-16,0 0 31,0 0-15,14 0-16,-14 0 31,0 0 94,-14-14-109,14 14 15,-1 0-16,1 0 1,0 0 0,14 0-16,-14 0 15,0 0 1,-28 0 453</inkml:trace>
</inkml:ink>
</file>

<file path=ppt/ink/ink2.xml><?xml version="1.0" encoding="utf-8"?>
<inkml:ink xmlns:inkml="http://www.w3.org/2003/InkML">
  <inkml:definitions>
    <inkml:context xml:id="ctx0">
      <inkml:inkSource xml:id="inkSrc0">
        <inkml:traceFormat>
          <inkml:channel name="X" type="integer" max="8320" units="cm"/>
          <inkml:channel name="Y" type="integer" max="1800" units="cm"/>
          <inkml:channel name="T" type="integer" max="2.14748E9" units="dev"/>
        </inkml:traceFormat>
        <inkml:channelProperties>
          <inkml:channelProperty channel="X" name="resolution" value="268.38708" units="1/cm"/>
          <inkml:channelProperty channel="Y" name="resolution" value="103.44827" units="1/cm"/>
          <inkml:channelProperty channel="T" name="resolution" value="1" units="1/dev"/>
        </inkml:channelProperties>
      </inkml:inkSource>
      <inkml:timestamp xml:id="ts0" timeString="2017-04-02T03:07:20.594"/>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72 0,'28'14'47,"-14"-14"62,0 0-78,0 0-31,28-28 16,-28 28-16,14 0 16,0 0-16,-14 0 15,0 0 1,14 0-16,-14 0 15,13 0-15,-13 0 16,14 0-16,14 0 16,-14 0-16,28 0 15,-28 0-15,0 0 16,14 0-16,-28 0 16,0 0-16,13 0 15,-13 0-15,28 0 16,-28 0-16,14 0 15,0 0-15,-14 0 16,14 0-16,14 0 16,-14 0-16,14 0 15,13 0-15,1 0 0,-14 0 16,14 0 0,-42 0-16,28 0 15,-14 0-15,14 0 16,-15 0-16,1 0 15,-14 0-15,0 0 16,0 0 0,0 0-16,0 0 15,0 0-15,0 0 16,28 0 0,-28 0-16,0 0 0,0 0 15,0 0-15,28 0 16,-28 0-1,0 0-15,-1 0 0,29 0 16,-28 0-16,42 0 16,-28 0-16,14 0 15,-14 0-15,14 0 16,-14 0-16,13 0 16,-27 0-16,0 14 15,0-14-15,14 0 16,-14 0-16,0 0 15,0 0 1,0 0-16,0 0 16,0 0-1,14 0-15,-14 0 16,14 28 0,-14-28-1,28 0-15,-14 0 16,-15 14-16,29-14 15,-14 0-15,0 0 16,-14 14-16,0-14 16,14 0-1,-14 14 1,14-14-16,-14 0 16,0 0 15,0 0 0,0 0 125,0 0-140,0 0 15,0 0-31,13 0 16,1 14-1,-14-14 1,0 0-16,14 0 16,-14 0 15,0 0-15,0 0-1,0 0 1</inkml:trace>
</inkml:ink>
</file>

<file path=ppt/ink/ink3.xml><?xml version="1.0" encoding="utf-8"?>
<inkml:ink xmlns:inkml="http://www.w3.org/2003/InkML">
  <inkml:definitions>
    <inkml:context xml:id="ctx0">
      <inkml:inkSource xml:id="inkSrc0">
        <inkml:traceFormat>
          <inkml:channel name="X" type="integer" max="8320" units="cm"/>
          <inkml:channel name="Y" type="integer" max="1800" units="cm"/>
          <inkml:channel name="T" type="integer" max="2.14748E9" units="dev"/>
        </inkml:traceFormat>
        <inkml:channelProperties>
          <inkml:channelProperty channel="X" name="resolution" value="268.38708" units="1/cm"/>
          <inkml:channelProperty channel="Y" name="resolution" value="103.44827" units="1/cm"/>
          <inkml:channelProperty channel="T" name="resolution" value="1" units="1/dev"/>
        </inkml:channelProperties>
      </inkml:inkSource>
      <inkml:timestamp xml:id="ts0" timeString="2017-04-02T03:07:44.227"/>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88 0,'237'-56'109,"-195"56"-109,0 0 16,-14 0-16,14 0 16,13 0-16,-13 0 15,14 0-15,0 0 16,0 0-16,-14 0 15,13 0-15,1 0 16,14 0-16,-42 0 16,42 0-16,-14 0 15,-1 0-15,1 0 16,-14 0-16,14 0 16,0 0-16,14 0 15,-15 0-15,1 0 16,-14 0-16,-14 0 15,0 0-15,0 0 16,14 0-16,13 0 16,-27 0-16,42 0 15,-14 0-15,0 0 16,0 0-16,-14 0 16,13 0-16,-13 0 15,14 0-15,0 0 16,14 0-16,-15 0 15,1 0-15,0 0 16,56 0-16,-28 0 16,27 0-16,-27 0 15,0 0-15,-15 0 0,-13 0 16,-28 0 0,14 0-16,0 0 15,-28 0-15,14 0 16,-14 0-16,0 0 0,14 0 47,-14 0-47,-1 0 62,1 0 126,0 0-188,28-14 15,-28 14-15,0 0 16,0 0 15,14 0-15,0 0-1,-14 0-15,0 0 16,-14-14-16,0 28 31,0-28 94,14 14-109,0 0 0,0 0-16,0 0 15,14 0 1,-14 0-16,0 0 78,-1 0-78,1 0 0,0 0 31,0 0-31,14 0 16,-14 0 62,0 0-47,0 0-15,0 0-1,0 0 1,0 0-16,0 0 16,14 0-1,-14 14-15,0-14 16,0 0 15,-14 14 204</inkml:trace>
</inkml:ink>
</file>

<file path=ppt/ink/ink4.xml><?xml version="1.0" encoding="utf-8"?>
<inkml:ink xmlns:inkml="http://www.w3.org/2003/InkML">
  <inkml:definitions>
    <inkml:context xml:id="ctx0">
      <inkml:inkSource xml:id="inkSrc0">
        <inkml:traceFormat>
          <inkml:channel name="X" type="integer" max="8320" units="cm"/>
          <inkml:channel name="Y" type="integer" max="1800" units="cm"/>
          <inkml:channel name="T" type="integer" max="2.14748E9" units="dev"/>
        </inkml:traceFormat>
        <inkml:channelProperties>
          <inkml:channelProperty channel="X" name="resolution" value="268.38708" units="1/cm"/>
          <inkml:channelProperty channel="Y" name="resolution" value="103.44827" units="1/cm"/>
          <inkml:channelProperty channel="T" name="resolution" value="1" units="1/dev"/>
        </inkml:channelProperties>
      </inkml:inkSource>
      <inkml:timestamp xml:id="ts0" timeString="2017-04-02T03:08:10.52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10998 123 0,'-56'0'15,"28"0"1,0 0-16,-14 0 16,14 0-1,-14 0-15,28 0 0,-14 0 16,14 0-16,-13 0 15,-1 14-15,-14-14 16,-14 0-16,28 0 16,-42 0-16,14 0 15,1 0-15,-15 0 16,14 0-16,-28 0 16,28 0-16,-27 0 15,-1 0-15,0 0 16,1 0-16,-1 0 15,28-14-15,-28 14 16,0 0-16,-27 0 16,-43 0-16,43 0 15,-43 0-15,1 0 16,-43 0-16,113 0 16,-113 0-16,15 0 15,-84 0-15,69 0 16,-27 0-16,0 0 15,-1 0-15,71 0 16,-29 0-16,1 0 16,-14 0-16,41 0 15,0 0-15,15 0 16,-15 0-16,71 0 16,-29 0-16,0 0 15,-41 0-15,69 0 0,-28 0 16,29 0-16,-29 0 15,0 0-15,29 0 16,-71 0 0,43 0-16,-15-28 0,14 0 15,-41 0-15,27 28 16,42-14-16,29 14 16,-1 0-1,-28 0-15,14 0 0,14 0 16,-27 0-16,27 0 15,-28 0-15,0 0 16,1 0-16,-29 0 16,28 0-16,-27 0 15,27 0-15,-28 0 16,1 0-16,-43 0 16,70 0-16,-27 0 15,-1 0-15,28 0 16,-27 0-16,27 0 15,0 0-15,0 0 16,70 0-16,-27 0 16,-15 0-16,14 0 15,28 0-15,-14 0 16,14 0-16,0 0 16,-14 0-16,14 0 15,0 0-15,-14 0 16,-13 0-16,13 0 15,-42 0-15,42 0 16,-28 0-16,-14 0 16,42 0-16,-41 0 15,41 14-15,-14-14 16,-14 0-16,14 0 16,28 0-16,-14 0 15,14 0-15,-14 0 16,1 0-16,13 0 15,0 14-15,0-14 16,-14 0 0,0 0 218,-28 0-234,0 0 0,14 0 16,0 0-16,28 0 15,1 0-15,-1 0 16,0 0-16,0 0 16,0 0 15,-14 0-31,14 0 15,0 0 1,0 0 0,0 0-1,0 0-15,0 0 16,-14 0-16,14 0 16,0 0-16,14-14 140,14 28 16</inkml:trace>
</inkml:ink>
</file>

<file path=ppt/ink/ink5.xml><?xml version="1.0" encoding="utf-8"?>
<inkml:ink xmlns:inkml="http://www.w3.org/2003/InkML">
  <inkml:definitions>
    <inkml:context xml:id="ctx0">
      <inkml:inkSource xml:id="inkSrc0">
        <inkml:traceFormat>
          <inkml:channel name="X" type="integer" max="8320" units="cm"/>
          <inkml:channel name="Y" type="integer" max="1800" units="cm"/>
          <inkml:channel name="T" type="integer" max="2.14748E9" units="dev"/>
        </inkml:traceFormat>
        <inkml:channelProperties>
          <inkml:channelProperty channel="X" name="resolution" value="268.38708" units="1/cm"/>
          <inkml:channelProperty channel="Y" name="resolution" value="103.44827" units="1/cm"/>
          <inkml:channelProperty channel="T" name="resolution" value="1" units="1/dev"/>
        </inkml:channelProperties>
      </inkml:inkSource>
      <inkml:timestamp xml:id="ts0" timeString="2017-04-02T03:08:13.683"/>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14375 93 0,'-28'0'16,"14"0"-16,0 0 15,-14 0-15,1 0 16,-57-14 0,14 14-1,0 0 1,14 0-16,1 0 15,-1 0-15,-28 0 16,-28 0-16,-13 0 16,41 0-16,-83 0 15,-15 0-15,-83 0 0,42 0 16,-42 0-16,13 0 16,-13 0-1,42 0-15,-42 0 16,-28 0-16,27 0 0,43 0 15,0 0-15,0 0 16,41 0-16,29 0 16,69 0-16,-56 0 15,57 0-15,-29 0 16,56 0-16,-28 0 16,1 0-16,-1 0 15,14 0-15,-42 0 16,-41 14-16,-28-14 15,-57 28-15,-13 14 16,-56-14-16,-28-28 16,84 0-16,-56 0 15,14 0-15,28 0 16,41 0-16,-27 0 16,28 0-16,-1 0 15,1 0-15,70 0 16,-1 0-16,43 0 15,-15 0-15,14 0 16,29 0-16,-1 0 16,0 0-16,28 0 15,0 0-15,-27 0 16,13 0-16,-42 0 16,29 0-16,-29 0 15,28 0-15,28 14 16,0-14-16,-27 27 15,13-27-15,-14 0 16,0 0-16,1 0 16,-1 0-16,0 0 15,56 0-15,-14-27 16,15 27-16,-1 0 16,14 0-16,0-14 15,0 28-15,0-14 16,0 0-16,-28 0 15,14 0-15,-28 0 16,14 0-16,-13 0 16,13 0-16,-14 0 15,14 0-15,14 0 16,-14 0-16,-14-14 16,1 14-16,13 0 15,0 0-15,-14 0 16,28 0-16,-14 0 0,-14 0 15,-13 0-15,13 0 16,0 0 0,-28-28-16,1 28 0,-1-14 15,42 14-15,0-28 16,14 28 0,14 0-16,0 0 15,-28 0-15,28 0 0,-13 0 16,-1 0-1,0 0-15,-14 0 0,14 0 16,-14 0 0,-14 0-16,28 0 0,-14-14 15,1 14-15,27 0 16,-14 0-16,14 0 16,-14 0-16,14 0 15,0 0 1,-14 0-16,-42-14 15,14-14-15,1 28 0,13 0 16,14 0-16,-14 0 16,28 0-16,0 0 187,0 0-171,-14 0-1,14 0-15,0 0 16,0 0-16,-14 0 16,0 0-16,1 0 15,-15 0-15,14 0 16,-14 0-16,28 0 16,-14 0-16,14 0 15,-28 0-15,28 0 16,-14-14-16,0 14 15,14 0-15,1 0 16,-1 0-16,14-14 234,27 14-202</inkml:trace>
</inkml:ink>
</file>

<file path=ppt/ink/ink6.xml><?xml version="1.0" encoding="utf-8"?>
<inkml:ink xmlns:inkml="http://www.w3.org/2003/InkML">
  <inkml:definitions>
    <inkml:context xml:id="ctx0">
      <inkml:inkSource xml:id="inkSrc0">
        <inkml:traceFormat>
          <inkml:channel name="X" type="integer" max="8320" units="cm"/>
          <inkml:channel name="Y" type="integer" max="1800" units="cm"/>
          <inkml:channel name="T" type="integer" max="2.14748E9" units="dev"/>
        </inkml:traceFormat>
        <inkml:channelProperties>
          <inkml:channelProperty channel="X" name="resolution" value="268.38708" units="1/cm"/>
          <inkml:channelProperty channel="Y" name="resolution" value="103.44827" units="1/cm"/>
          <inkml:channelProperty channel="T" name="resolution" value="1" units="1/dev"/>
        </inkml:channelProperties>
      </inkml:inkSource>
      <inkml:timestamp xml:id="ts0" timeString="2017-04-02T03:08:47.117"/>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7774 170 0,'-28'-14'31,"-56"-28"0,56 42-15,14 0-1,-14 0 1,0 0-16,14 0 16,-27 0-16,13 0 15,-28 0-15,-14 0 16,14 0-16,0 0 15,1 0-15,-15 0 16,42 0-16,-42 0 16,14 0-16,28 0 15,-14 0-15,1 0 16,13 28-16,-14-28 16,-14 14-16,14-14 15,-42 0-15,1 28 16,-1-28-16,-56 14 15,15 14-15,-29 0 16,43-28-16,-57 28 16,56-14-16,29-14 15,-1 0-15,42 0 16,14 0-16,14 0 62,-14 0-46,14 0-16,-14 0 16,-27 0-16,-15-14 15,14 14-15,-28 0 16,1 0-16,27 0 16,-14-14-1,-14 14-15,-27-28 0,55 28 16,-14 0-16,14 0 15,28 0-15,-14 0 16,14 0-16,1 0 16,-1 0-16,28-14 15,-14 14-15,0 0 16,-28 0-16,28-14 16,-14 14-16,-14 0 15,28 0-15,-42 0 16,28 0-16,-41 0 15,13 0-15,0 0 16,0 0-16,28 0 16,-14 0-16,-27-28 15,13 28-15,14 0 16,14 0-16,14 0 16,0 0-16,-14 0 31,14-14-31,-14 14 15,-14 0-15,15 0 16,-15 0-16,-14-14 16,14 14-16,-14 0 15,-28-28-15,1 28 16,13-14-16,14 14 16,-28-28-16,42 28 15,15-14-15,13 14 16,-28 0-16,14 0 15,-42-27-15,42 27 16,-42-14-16,15 14 16,-1 0-16,14 0 15,-14 0-15,0 0 16,14 0-16,0 0 16,28 0-16,1 0 15,-1 0 1,0 0-1,-14 0-15,-14 0 16,28 0 0,0 0-1,0 0 1,-28 0 62,14 0-78,0 0 16,0 0-1,-14 0-15,15 0 0,-15 0 16,28 0-16,-42 0 16,28 0-1,-28 0-15,14 0 0,0 0 16,-13 0-16,-1 0 15,0 0-15,-14 0 16,42 0-16,-41 0 16,55 0-16,-14 0 15,14 0-15,0 0 16,0 0-16,-14-14 31,14 14-15,0 0-16,0 0 15,-14 0-15,-42 0 16,56 0-16,-41 0 16,27 0-16,-42 0 15,42 0-15,-14 0 16,-14 0-16,28 0 16,0 0-16,14 0 15,0 0 1,1 0 15,-1 0-31,0 0 16,0 0-1,-14 0-15,14 14 16,0-14-16,0 0 31,0 0-15,0 0-1,0 0 17,-14 0-32,14 0 15,-14 0-15,14 0 0,-28 0 16,28 0 0,1 0-16,-1 0 15,0 0-15,0 0 16,0 0-16,14 14 0,-28-14 15,14 0 1,0 0 0,0 0 15,-14 0-31,0 0 16,14 0-1,0 0-15,0 0 16,28-14 218</inkml:trace>
</inkml:ink>
</file>

<file path=ppt/ink/ink7.xml><?xml version="1.0" encoding="utf-8"?>
<inkml:ink xmlns:inkml="http://www.w3.org/2003/InkML">
  <inkml:definitions>
    <inkml:context xml:id="ctx0">
      <inkml:inkSource xml:id="inkSrc0">
        <inkml:traceFormat>
          <inkml:channel name="X" type="integer" max="8320" units="cm"/>
          <inkml:channel name="Y" type="integer" max="1800" units="cm"/>
          <inkml:channel name="T" type="integer" max="2.14748E9" units="dev"/>
        </inkml:traceFormat>
        <inkml:channelProperties>
          <inkml:channelProperty channel="X" name="resolution" value="268.38708" units="1/cm"/>
          <inkml:channelProperty channel="Y" name="resolution" value="103.44827" units="1/cm"/>
          <inkml:channelProperty channel="T" name="resolution" value="1" units="1/dev"/>
        </inkml:channelProperties>
      </inkml:inkSource>
      <inkml:timestamp xml:id="ts0" timeString="2017-04-02T03:09:02.566"/>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0,'14'0'47,"13"0"62,-13 0-109,14 14 16,14-14-16,42 0 15,-28 28-15,28-28 16,27 28-16,15-14 15,-15-14-15,15 28 16,-70-14-16,28-14 16,-1 28-16,-13-28 15,-14 0-15,-14 0 16,14 0-16,-28 0 16,13 0-16,-13 0 15,0 0-15,-14 0 16,0 0-16,14 0 15,-14 0-15,28 0 16,-14 0-16,0 0 16,0 0-16,13 0 15,-13 0-15,-14 0 16,28 0-16,-28 0 16,14 0-16,42 0 15,-42 0-15,28 0 16,27 0-16,-13 0 15,14 0-15,-28 0 16,-1 0-16,1 0 0,-14 0 16,14 0-1,-14 0-15,-14 0 16,14 0-16,-14 0 16,13 0-16,1 0 0,-14 0 15,-14 0 1,0 0-16,28 0 15,-28 0-15,14 0 16,0 0 0,-14 0-16,0 0 15,14 0-15,13 0 0,-27 0 16,14 0-16,-14 0 16,14 0-1,-14 0-15,14 0 16,-14 0-1,28 0-15,-28 0 0,14 0 16,-14 0-16,14 0 16,-14 0-1,0 0 1,0 0 15,-1 0-15,1 0-1,0 0-15,14 0 16,-14 0 0,0 0-16,14 0 15,-14 0 1,0 0-16,28 0 16,-28 0-16,14 0 15,0 0-15,-14 0 16,0 0-16,0 0 15,-1 0 1,1 0 0,0 0-1,14 0-15,0 0 16,-14 0 0,0 0-1,0 0-15,14 0 16,0 0-16,-14 0 15,14 0-15,14 0 16,-28 0-16,0 0 16,27 0-16,-27 0 15,14 0 1,14 0 0,-28 0-1,0 0-15,28 0 16,-28 0-1,0 0-15,0 0 16,0 0-16,-14-28 266</inkml:trace>
</inkml:ink>
</file>

<file path=ppt/ink/ink8.xml><?xml version="1.0" encoding="utf-8"?>
<inkml:ink xmlns:inkml="http://www.w3.org/2003/InkML">
  <inkml:definitions>
    <inkml:context xml:id="ctx0">
      <inkml:inkSource xml:id="inkSrc0">
        <inkml:traceFormat>
          <inkml:channel name="X" type="integer" max="8320" units="cm"/>
          <inkml:channel name="Y" type="integer" max="1800" units="cm"/>
          <inkml:channel name="T" type="integer" max="2.14748E9" units="dev"/>
        </inkml:traceFormat>
        <inkml:channelProperties>
          <inkml:channelProperty channel="X" name="resolution" value="268.38708" units="1/cm"/>
          <inkml:channelProperty channel="Y" name="resolution" value="103.44827" units="1/cm"/>
          <inkml:channelProperty channel="T" name="resolution" value="1" units="1/dev"/>
        </inkml:channelProperties>
      </inkml:inkSource>
      <inkml:timestamp xml:id="ts0" timeString="2017-04-02T03:09:05.98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94 0,'28'-28'94,"-14"28"-78,-14-14-1,14 14-15,14 0 16,-14 0-16,14-14 15,-14 14-15,27 0 16,-27 0-16,14 0 16,42 0-16,-56 0 15,14 0-15,28 0 16,-14 0-16,-28 0 16,13 0-16,15 0 15,0 0-15,14 0 16,-42 0-16,42 0 15,-28 0-15,14 0 16,-1 0-16,-27 0 16,0 0-16,0 0 15,0 0-15,0 0 16,0 0-16,14 0 16,-14 0-16,0 0 15,0 0-15,0 0 16,0 0-16,0 0 15,0 0-15,42 0 0,-15 0 16,15 14-16,14 14 16,-14-28-1,0 14-15,-14-14 16,13 0-16,15 28 0,-14-28 16,-14 14-1,14-14-15,-28 0 16,14 14-16,-29-14 15,29 0-15,-14 0 0,-14 0 16,28 0-16,-28 0 16,0 0-1,0 0-15,0 0 16,0 0-16,14-14 16,-14 14-16,0 0 15,0 0-15,0 0 16,0 0-16,0 0 15,13 0 1,-13 0 15,0 0-31,0 0 16,0 0 0,-28 14 499</inkml:trace>
</inkml:ink>
</file>

<file path=ppt/ink/ink9.xml><?xml version="1.0" encoding="utf-8"?>
<inkml:ink xmlns:inkml="http://www.w3.org/2003/InkML">
  <inkml:definitions>
    <inkml:context xml:id="ctx0">
      <inkml:inkSource xml:id="inkSrc0">
        <inkml:traceFormat>
          <inkml:channel name="X" type="integer" max="8320" units="cm"/>
          <inkml:channel name="Y" type="integer" max="1800" units="cm"/>
          <inkml:channel name="T" type="integer" max="2.14748E9" units="dev"/>
        </inkml:traceFormat>
        <inkml:channelProperties>
          <inkml:channelProperty channel="X" name="resolution" value="268.38708" units="1/cm"/>
          <inkml:channelProperty channel="Y" name="resolution" value="103.44827" units="1/cm"/>
          <inkml:channelProperty channel="T" name="resolution" value="1" units="1/dev"/>
        </inkml:channelProperties>
      </inkml:inkSource>
      <inkml:timestamp xml:id="ts0" timeString="2017-04-02T03:09:26.33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0 164 0,'0'-28'32,"14"28"46,70-28-78,-56 28 0,-14-14 15,42 14-15,-15 0 16,-27 0-16,28-14 16,-14 14-16,14 0 15,-14-27-15,14 27 16,-14 0-16,42 0 16,-15 0-16,-13 0 15,-14 0-15,14 0 16,-14 0-16,-14 0 15,28 0-15,-28 0 16,14 0-16,13 0 16,-27 0-16,14 0 15,0 0-15,-14 0 16,14 0-16,-14 0 16,28 0-16,-14 0 15,14 0-15,14 0 16,-43 0-16,29 0 15,14 0-15,-14 0 0,-14 0 16,14 0-16,14 0 16,-28 0-1,13 0-15,1 0 16,14 0-16,-28 0 0,42 0 16,-42 0-16,14 0 15,13 0-15,-13 0 16,-28 0-1,14 0-15,14 0 0,-28 0 16,0 0-16,0 0 16,0 0-1,0 0-15,14 0 16,-14 0-16,0 0 16,14 0-16,-15 0 15,15 0-15,-14 0 16,0 0-16,14 0 15,-14 0-15,14 0 16,0 0-16,-14 0 16,14 0-16,0 0 15,0 0-15,14 0 16,-15 0-16,15 0 16,-14 0-16,14 0 15,-14 0 1,14 0-16,-28 0 0,28 0 15,-14 0-15,14 0 16,-15 0-16,29 0 16,-14 0-16,0 0 15,-14 0-15,-14 0 16,28 0-16,-28 0 16,14 0-16,-14 0 15,27 0-15,-13 0 16,-14 0-16,28 0 15,-14 0-15,14 0 16,-28 0-16,28 0 16,-28 0-16,0 0 15,14 0-15,-14 0 16,13 0-16,-13 0 16,14 0-16,14 0 15,-14 0-15,42 0 16,-42 0-16,14 0 15,-14 0-15,27 0 16,15 0-16,-14 0 16,0 0-16,14 0 15,-42 0-15,13 0 0,-27 0 16,14 13-16,14-13 16,-28 0-1,14 0-15,0 0 16,0 0-16,14 0 0,-28 0 15,0 0-15,14 0 16,13 0-16,-27 0 16,42 0-1,-28 0-15,14 0 0,-14 0 16,14 0-16,0 0 16,-15 0-16,-13 0 15,28 0-15,-28 0 16,14 0-16,-14 0 15,14 0-15,0 0 16,-14 0-16,42 28 16,-42-28-16,42 0 15,-15 0-15,-13 0 16,14 0-16,-14 0 16,28 0-16,-14 0 15,0 0-15,13 14 16,-13-14-16,-14 0 15,14 0-15,-28 0 16,14 0-16,14 0 16,-14 0-16,14 0 15,-14 0-15,13 0 16,1 0-16,-28 0 16,0 0-16,14 0 15,-14 0-15,14 0 16,0 0-16,-14 0 15,28 0-15,-28 0 16,0 0-16,14 0 16,13 0-16,-13 0 15,-14 0-15,28 0 16,-28 0-16,0 0 16,0 0-16,0 0 15,28 0-15,-28 0 16,14 0-16,14 0 15,-1 0-15,15 0 16,-42 0-16,42 0 16,0 0-16,-14 0 15,14 0-15,-29 0 16,15 0-16,0 0 16,14 0-16,-42 0 15,42 0-15,-28 0 16,14 0-16,-14 0 15,13 0-15,1 0 16,-14 0-16,14 0 16,-14 0-16,-14 0 0,28 0 15,-28 0-15,0 0 16,28 0-16,-29 0 16,15 0-1,-14 0-15,0 0 16,28 0-16,-14 0 15,14 0-15,-14 0 16,0 0-16,0 0 16,14-14-16,-15 14 15,15 0-15,0-28 16,-14 28-16,14-13 16,-14 13-16,14 0 15,0 0-15,13-14 16,1 14-16,0 0 15,14 0-15,-14 0 16,0 0-16,-42 0 16,27 0-16,-13 0 15,14 0-15,-28 0 16,0 0-16,0 0 16,14 0-16,-14 0 15,0 0-15,14 0 16,-14 0-16,14 0 15,-14 0-15,13 0 16,-13 0-16,28 0 16,-28 0-16,0 0 15,14 0-15,-14 0 16,14 0-16,-14 0 16,14 0-16,-14 0 15,0 0-15,14 0 16,0 0-16,13 0 15,-13 0-15,-14 0 16,28 0-16,-14 0 16,-14 0-16,28 0 15,-14 0-15,14 0 16,-14 0-16,14 0 16,-1 0-16,-13 0 15,14 0-15,-14 0 16,-14 0-16,28 0 15,-28 0-15,14 0 16,-14 0 0,14 0-16,-14 0 15,0 0-15,0 0 16,-1 0 0,1 0-16,28 0 0,-14 0 15,-14 0-15,28 14 16,-14-14-1,14 0-15,-28 0 16,28 0-16,-14 0 0,13 0 16,-27 0-16,0 0 15,14 0-15,0 0 16,0 0-16,14 0 16,-14 0-16,28 0 15,-14 0-15,-29 0 16,43 0-16,-28 0 15,0 0-15,0 0 16,14 0-16,-14 0 16,14 0-16,-28 0 15,41 0-15,-27 0 16,14 0 0,14 0-16,-14 0 0,14 0 15,0 0 1,-1 0-16,1 0 15,-28 0-15,-14 0 16,28 0-16,-28 0 16,0 0-16,28 0 15,-28 0 1,14 0-16,-14 0 16,27 0-16,-27 0 15,14 0-15,14 0 16,-28 0-16,14 0 15,14 0-15,-14 0 16,14 0-16,0 0 16,-15 0-16,29 0 15,-14 0-15,14 0 16,0 0-16,28 0 16,-15 0-16,-13 0 15,0 0-15,14 0 16,-14 0-16,-1 0 15,-13 0-15,-14 0 16,14 0-16,-14 0 16,14 0-16,14 0 15,-14 0-15,-29 0 16,43 0-16,-28 0 16,42 0-16,-56 0 15,42 0-15,-42 0 16,14 0-16,14 0 15,-29 0 1,15 0-16,-14 0 16,28 0-16,-28 0 0,0 0 15,14 0-15,0 0 16,0 0-16,14 0 16,-14 0-16,14 0 15,-15 0-15,-13 0 16,28 0-16,-14 0 15,-14 0 1,28 0-16,-14 0 16,42 0-16,13 0 15,1 0-15,-56 0 16,56 13-16,-14-13 16,-56 0-16,13 0 15,-13 0 1,0 0 15,14 0-31,-14 0 16,0 0 15,0 0-15,0 0-1,0-13 16,0 13-15,14 0 0,-14 0-16,0 0 15,14 0 1,-14 0 0,14 0 30,-14 0-30,0 0-16,13 0 16,-13 0-16,28 0 15,-28 0-15,14 0 16,-14 0 0,14 0-1,-14 0-15,-14 13 328,-28-26-312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40120C-0CAD-FE44-95AA-9E1573372EF0}" type="datetimeFigureOut">
              <a:rPr lang="en-US" smtClean="0"/>
              <a:t>4/1/2017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AA43F1-2879-9A46-BAE7-87E05698D7EF}" type="slidenum">
              <a:rPr lang="en-US" smtClean="0"/>
              <a:t>‹#›</a:t>
            </a:fld>
            <a:endParaRPr lang="en-US"/>
          </a:p>
        </p:txBody>
      </p:sp>
    </p:spTree>
    <p:extLst>
      <p:ext uri="{BB962C8B-B14F-4D97-AF65-F5344CB8AC3E}">
        <p14:creationId xmlns:p14="http://schemas.microsoft.com/office/powerpoint/2010/main" val="3117525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png"/><Relationship Id="rId3" Type="http://schemas.openxmlformats.org/officeDocument/2006/relationships/image" Target="../media/image24.png"/><Relationship Id="rId21" Type="http://schemas.openxmlformats.org/officeDocument/2006/relationships/image" Target="../media/image42.png"/><Relationship Id="rId34" Type="http://schemas.openxmlformats.org/officeDocument/2006/relationships/image" Target="../media/image55.png"/><Relationship Id="rId42" Type="http://schemas.openxmlformats.org/officeDocument/2006/relationships/image" Target="../media/image63.png"/><Relationship Id="rId47" Type="http://schemas.openxmlformats.org/officeDocument/2006/relationships/image" Target="../media/image68.png"/><Relationship Id="rId50" Type="http://schemas.openxmlformats.org/officeDocument/2006/relationships/image" Target="../media/image71.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 Id="rId46" Type="http://schemas.openxmlformats.org/officeDocument/2006/relationships/image" Target="../media/image67.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41"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png"/><Relationship Id="rId45" Type="http://schemas.openxmlformats.org/officeDocument/2006/relationships/image" Target="../media/image66.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49" Type="http://schemas.openxmlformats.org/officeDocument/2006/relationships/image" Target="../media/image70.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4" Type="http://schemas.openxmlformats.org/officeDocument/2006/relationships/image" Target="../media/image65.png"/><Relationship Id="rId52" Type="http://schemas.openxmlformats.org/officeDocument/2006/relationships/image" Target="../media/image73.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4.png"/><Relationship Id="rId48" Type="http://schemas.openxmlformats.org/officeDocument/2006/relationships/image" Target="../media/image69.png"/><Relationship Id="rId8" Type="http://schemas.openxmlformats.org/officeDocument/2006/relationships/image" Target="../media/image29.png"/><Relationship Id="rId51" Type="http://schemas.openxmlformats.org/officeDocument/2006/relationships/image" Target="../media/image7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
              <a:cs typeface=""/>
            </a:endParaRPr>
          </a:p>
        </p:txBody>
      </p:sp>
      <p:cxnSp>
        <p:nvCxnSpPr>
          <p:cNvPr id="12" name="Straight Connector 11"/>
          <p:cNvCxnSpPr/>
          <p:nvPr/>
        </p:nvCxnSpPr>
        <p:spPr>
          <a:xfrm>
            <a:off x="0" y="4112472"/>
            <a:ext cx="9144000" cy="0"/>
          </a:xfrm>
          <a:prstGeom prst="line">
            <a:avLst/>
          </a:prstGeom>
          <a:noFill/>
          <a:ln w="12700" cap="flat" cmpd="sng" algn="ctr">
            <a:solidFill>
              <a:srgbClr val="FFFFFF"/>
            </a:solidFill>
            <a:prstDash val="solid"/>
            <a:miter lim="800000"/>
          </a:ln>
          <a:effectLst/>
        </p:spPr>
      </p:cxnSp>
      <p:sp>
        <p:nvSpPr>
          <p:cNvPr id="13" name="Rectangle 12"/>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chorCtr="0">
            <a:noAutofit/>
          </a:bodyPr>
          <a:lstStyle>
            <a:lvl1pPr>
              <a:defRPr lang="en-US" sz="2900" dirty="0">
                <a:solidFill>
                  <a:schemeClr val="tx2"/>
                </a:solidFill>
                <a:ea typeface="+mj-ea"/>
              </a:defRPr>
            </a:lvl1pPr>
          </a:lstStyle>
          <a:p>
            <a:pPr marL="0" lvl="0"/>
            <a:r>
              <a:rPr lang="en-US" dirty="0"/>
              <a:t>Click to edit Master title style</a:t>
            </a:r>
          </a:p>
        </p:txBody>
      </p:sp>
      <p:sp>
        <p:nvSpPr>
          <p:cNvPr id="3" name="Subtitle 2"/>
          <p:cNvSpPr>
            <a:spLocks noGrp="1"/>
          </p:cNvSpPr>
          <p:nvPr>
            <p:ph type="subTitle" idx="1"/>
          </p:nvPr>
        </p:nvSpPr>
        <p:spPr>
          <a:xfrm>
            <a:off x="457200" y="5272490"/>
            <a:ext cx="8311896" cy="389593"/>
          </a:xfrm>
        </p:spPr>
        <p:txBody>
          <a:bodyPr>
            <a:noAutofit/>
          </a:bodyPr>
          <a:lstStyle>
            <a:lvl1pPr marL="0" indent="0" algn="l">
              <a:buNone/>
              <a:defRPr lang="en-US" sz="2200" b="0" kern="1200" dirty="0">
                <a:solidFill>
                  <a:schemeClr val="bg2">
                    <a:lumMod val="50000"/>
                  </a:schemeClr>
                </a:solidFill>
                <a:latin typeface="Arial"/>
                <a:ea typeface="+mj-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7"/>
          <p:cNvSpPr>
            <a:spLocks noGrp="1"/>
          </p:cNvSpPr>
          <p:nvPr>
            <p:ph type="body" sz="quarter" idx="10"/>
          </p:nvPr>
        </p:nvSpPr>
        <p:spPr>
          <a:xfrm>
            <a:off x="457200" y="5662083"/>
            <a:ext cx="8311896" cy="350982"/>
          </a:xfrm>
        </p:spPr>
        <p:txBody>
          <a:bodyPr>
            <a:noAutofit/>
          </a:bodyPr>
          <a:lstStyle>
            <a:lvl1pPr marL="0" indent="0">
              <a:buFontTx/>
              <a:buNone/>
              <a:defRPr lang="en-US" sz="1300" b="0" kern="1200" dirty="0">
                <a:solidFill>
                  <a:schemeClr val="bg2">
                    <a:lumMod val="50000"/>
                  </a:schemeClr>
                </a:solidFill>
                <a:latin typeface="Arial"/>
                <a:ea typeface="+mj-ea"/>
                <a:cs typeface="Arial"/>
              </a:defRPr>
            </a:lvl1pPr>
          </a:lstStyle>
          <a:p>
            <a:pPr lvl="0"/>
            <a:r>
              <a:rPr lang="en-US"/>
              <a:t>Click to edit Master text styles</a:t>
            </a:r>
          </a:p>
        </p:txBody>
      </p:sp>
      <p:grpSp>
        <p:nvGrpSpPr>
          <p:cNvPr id="21" name="Group 20"/>
          <p:cNvGrpSpPr/>
          <p:nvPr/>
        </p:nvGrpSpPr>
        <p:grpSpPr>
          <a:xfrm>
            <a:off x="429768" y="5017686"/>
            <a:ext cx="1367030" cy="0"/>
            <a:chOff x="833627" y="4881706"/>
            <a:chExt cx="1714502" cy="0"/>
          </a:xfrm>
        </p:grpSpPr>
        <p:cxnSp>
          <p:nvCxnSpPr>
            <p:cNvPr id="22" name="Straight Connector 21"/>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1347978" y="4710256"/>
              <a:ext cx="0" cy="342900"/>
            </a:xfrm>
            <a:prstGeom prst="line">
              <a:avLst/>
            </a:prstGeom>
            <a:ln w="28575">
              <a:solidFill>
                <a:srgbClr val="CCDE4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033779" y="4710256"/>
              <a:ext cx="0" cy="342900"/>
            </a:xfrm>
            <a:prstGeom prst="line">
              <a:avLst/>
            </a:prstGeom>
            <a:ln w="28575">
              <a:solidFill>
                <a:srgbClr val="DF1C5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0717479"/>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803" y="898416"/>
            <a:ext cx="5112256" cy="5078101"/>
          </a:xfrm>
          <a:prstGeom prst="rect">
            <a:avLst/>
          </a:prstGeom>
        </p:spPr>
      </p:pic>
      <p:grpSp>
        <p:nvGrpSpPr>
          <p:cNvPr id="17" name="Group 16"/>
          <p:cNvGrpSpPr/>
          <p:nvPr/>
        </p:nvGrpSpPr>
        <p:grpSpPr>
          <a:xfrm>
            <a:off x="433567" y="1129188"/>
            <a:ext cx="1367030" cy="0"/>
            <a:chOff x="833627" y="4881706"/>
            <a:chExt cx="1714502" cy="0"/>
          </a:xfrm>
        </p:grpSpPr>
        <p:cxnSp>
          <p:nvCxnSpPr>
            <p:cNvPr id="18" name="Straight Connector 17"/>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347978" y="4710256"/>
              <a:ext cx="0" cy="3429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2033779" y="4710256"/>
              <a:ext cx="0" cy="3429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
        <p:nvSpPr>
          <p:cNvPr id="12" name="Title Placeholder 1"/>
          <p:cNvSpPr txBox="1">
            <a:spLocks/>
          </p:cNvSpPr>
          <p:nvPr userDrawn="1"/>
        </p:nvSpPr>
        <p:spPr>
          <a:xfrm>
            <a:off x="429768" y="228600"/>
            <a:ext cx="8311896" cy="713232"/>
          </a:xfrm>
          <a:prstGeom prst="rect">
            <a:avLst/>
          </a:prstGeom>
        </p:spPr>
        <p:txBody>
          <a:bodyPr vert="horz" lIns="0" tIns="0" rIns="0" bIns="0" rtlCol="0" anchor="b" anchorCtr="0">
            <a:noAutofit/>
          </a:bodyPr>
          <a:lstStyle>
            <a:lvl1pPr algn="l" defTabSz="457200" rtl="0" eaLnBrk="1" latinLnBrk="0" hangingPunct="1">
              <a:lnSpc>
                <a:spcPct val="100000"/>
              </a:lnSpc>
              <a:spcBef>
                <a:spcPct val="0"/>
              </a:spcBef>
              <a:buNone/>
              <a:defRPr lang="en-US" sz="2200" b="0" kern="1200">
                <a:solidFill>
                  <a:srgbClr val="595959"/>
                </a:solidFill>
                <a:latin typeface="Arial"/>
                <a:ea typeface="+mn-ea"/>
                <a:cs typeface="Arial"/>
              </a:defRPr>
            </a:lvl1pPr>
          </a:lstStyle>
          <a:p>
            <a:r>
              <a:rPr lang="en-US" dirty="0"/>
              <a:t>Enhancing every aspect of the modern </a:t>
            </a:r>
            <a:br>
              <a:rPr lang="en-US" dirty="0"/>
            </a:br>
            <a:r>
              <a:rPr lang="en-US" dirty="0"/>
              <a:t>connected campus</a:t>
            </a:r>
          </a:p>
        </p:txBody>
      </p:sp>
    </p:spTree>
    <p:extLst>
      <p:ext uri="{BB962C8B-B14F-4D97-AF65-F5344CB8AC3E}">
        <p14:creationId xmlns:p14="http://schemas.microsoft.com/office/powerpoint/2010/main" val="4266904438"/>
      </p:ext>
    </p:extLst>
  </p:cSld>
  <p:clrMapOvr>
    <a:masterClrMapping/>
  </p:clrMapOvr>
  <p:transition>
    <p:wipe dir="r"/>
  </p:transition>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tudent Succe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userDrawn="1"/>
        </p:nvGrpSpPr>
        <p:grpSpPr>
          <a:xfrm>
            <a:off x="5508591" y="2209383"/>
            <a:ext cx="2737556" cy="2929289"/>
            <a:chOff x="5550554" y="2175517"/>
            <a:chExt cx="2737556" cy="2929289"/>
          </a:xfrm>
        </p:grpSpPr>
        <p:grpSp>
          <p:nvGrpSpPr>
            <p:cNvPr id="76" name="Group 75"/>
            <p:cNvGrpSpPr/>
            <p:nvPr/>
          </p:nvGrpSpPr>
          <p:grpSpPr>
            <a:xfrm>
              <a:off x="6234592" y="5104806"/>
              <a:ext cx="1367030" cy="0"/>
              <a:chOff x="833627" y="4881706"/>
              <a:chExt cx="1714502" cy="0"/>
            </a:xfrm>
          </p:grpSpPr>
          <p:cxnSp>
            <p:nvCxnSpPr>
              <p:cNvPr id="77" name="Straight Connector 76"/>
              <p:cNvCxnSpPr/>
              <p:nvPr/>
            </p:nvCxnSpPr>
            <p:spPr>
              <a:xfrm rot="5400000">
                <a:off x="1005077" y="4710256"/>
                <a:ext cx="0" cy="342900"/>
              </a:xfrm>
              <a:prstGeom prst="line">
                <a:avLst/>
              </a:prstGeom>
              <a:ln w="28575">
                <a:solidFill>
                  <a:srgbClr val="CCDE4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1347978"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1690878"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2033779"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2376679"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5550554" y="2175517"/>
              <a:ext cx="2737556" cy="451556"/>
            </a:xfrm>
            <a:prstGeom prst="rect">
              <a:avLst/>
            </a:prstGeom>
            <a:noFill/>
            <a:ln w="31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rgbClr val="000000"/>
                  </a:solidFill>
                </a:rPr>
                <a:t>Apply</a:t>
              </a:r>
            </a:p>
          </p:txBody>
        </p:sp>
        <p:sp>
          <p:nvSpPr>
            <p:cNvPr id="22" name="Rectangle 21"/>
            <p:cNvSpPr/>
            <p:nvPr/>
          </p:nvSpPr>
          <p:spPr>
            <a:xfrm>
              <a:off x="5550554" y="2728673"/>
              <a:ext cx="2737556" cy="451556"/>
            </a:xfrm>
            <a:prstGeom prst="rect">
              <a:avLst/>
            </a:prstGeom>
            <a:noFill/>
            <a:ln w="31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rgbClr val="000000"/>
                  </a:solidFill>
                </a:rPr>
                <a:t>Register</a:t>
              </a:r>
            </a:p>
          </p:txBody>
        </p:sp>
        <p:sp>
          <p:nvSpPr>
            <p:cNvPr id="23" name="Rectangle 22"/>
            <p:cNvSpPr/>
            <p:nvPr/>
          </p:nvSpPr>
          <p:spPr>
            <a:xfrm>
              <a:off x="5550554" y="3281829"/>
              <a:ext cx="2737556" cy="451556"/>
            </a:xfrm>
            <a:prstGeom prst="rect">
              <a:avLst/>
            </a:prstGeom>
            <a:noFill/>
            <a:ln w="31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rgbClr val="000000"/>
                  </a:solidFill>
                </a:rPr>
                <a:t>Degree Plan</a:t>
              </a:r>
            </a:p>
          </p:txBody>
        </p:sp>
        <p:sp>
          <p:nvSpPr>
            <p:cNvPr id="24" name="Rectangle 23"/>
            <p:cNvSpPr/>
            <p:nvPr/>
          </p:nvSpPr>
          <p:spPr>
            <a:xfrm>
              <a:off x="5550554" y="3834985"/>
              <a:ext cx="2737556" cy="451556"/>
            </a:xfrm>
            <a:prstGeom prst="rect">
              <a:avLst/>
            </a:prstGeom>
            <a:noFill/>
            <a:ln w="31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rgbClr val="000000"/>
                  </a:solidFill>
                </a:rPr>
                <a:t>Monitor Progress</a:t>
              </a:r>
              <a:endParaRPr lang="en-US" sz="1600" b="1" dirty="0">
                <a:solidFill>
                  <a:srgbClr val="000000"/>
                </a:solidFill>
              </a:endParaRPr>
            </a:p>
          </p:txBody>
        </p:sp>
        <p:sp>
          <p:nvSpPr>
            <p:cNvPr id="25" name="Rectangle 24"/>
            <p:cNvSpPr/>
            <p:nvPr/>
          </p:nvSpPr>
          <p:spPr>
            <a:xfrm>
              <a:off x="5550554" y="4388141"/>
              <a:ext cx="2737556" cy="451556"/>
            </a:xfrm>
            <a:prstGeom prst="rect">
              <a:avLst/>
            </a:prstGeom>
            <a:noFill/>
            <a:ln w="31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rgbClr val="000000"/>
                  </a:solidFill>
                </a:rPr>
                <a:t>Faculty Engagement</a:t>
              </a:r>
            </a:p>
          </p:txBody>
        </p:sp>
      </p:grpSp>
      <p:pic>
        <p:nvPicPr>
          <p:cNvPr id="65" name="Picture 64"/>
          <p:cNvPicPr>
            <a:picLocks noChangeAspect="1"/>
          </p:cNvPicPr>
          <p:nvPr/>
        </p:nvPicPr>
        <p:blipFill>
          <a:blip r:embed="rId3" cstate="screen">
            <a:grayscl/>
            <a:extLst>
              <a:ext uri="{28A0092B-C50C-407E-A947-70E740481C1C}">
                <a14:useLocalDpi xmlns:a14="http://schemas.microsoft.com/office/drawing/2010/main"/>
              </a:ext>
            </a:extLst>
          </a:blip>
          <a:stretch>
            <a:fillRect/>
          </a:stretch>
        </p:blipFill>
        <p:spPr>
          <a:xfrm>
            <a:off x="649224" y="1216152"/>
            <a:ext cx="3961817" cy="3961815"/>
          </a:xfrm>
          <a:prstGeom prst="rect">
            <a:avLst/>
          </a:prstGeom>
        </p:spPr>
      </p:pic>
      <p:sp>
        <p:nvSpPr>
          <p:cNvPr id="64" name="Oval 63"/>
          <p:cNvSpPr/>
          <p:nvPr/>
        </p:nvSpPr>
        <p:spPr>
          <a:xfrm>
            <a:off x="648919" y="1213857"/>
            <a:ext cx="3961817" cy="3961815"/>
          </a:xfrm>
          <a:prstGeom prst="ellipse">
            <a:avLst/>
          </a:prstGeom>
          <a:solidFill>
            <a:srgbClr val="A3A6A8">
              <a:alpha val="93000"/>
            </a:srgbClr>
          </a:solidFill>
          <a:ln w="76200" cmpd="sng">
            <a:solidFill>
              <a:srgbClr val="CCDE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1617379" y="2182317"/>
            <a:ext cx="2024896" cy="2024895"/>
          </a:xfrm>
          <a:prstGeom prst="ellipse">
            <a:avLst/>
          </a:prstGeom>
          <a:noFill/>
          <a:ln w="38100" cmpd="sng">
            <a:solidFill>
              <a:schemeClr val="bg1">
                <a:alpha val="3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1010897" y="1575835"/>
            <a:ext cx="3237861" cy="3237859"/>
          </a:xfrm>
          <a:prstGeom prst="ellipse">
            <a:avLst/>
          </a:prstGeom>
          <a:noFill/>
          <a:ln>
            <a:solidFill>
              <a:schemeClr val="bg1">
                <a:alpha val="3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485353" y="1011429"/>
            <a:ext cx="2161040" cy="2161040"/>
            <a:chOff x="146404" y="201558"/>
            <a:chExt cx="2999464" cy="2999464"/>
          </a:xfrm>
        </p:grpSpPr>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404" y="201558"/>
              <a:ext cx="2999464" cy="2999464"/>
            </a:xfrm>
            <a:prstGeom prst="rect">
              <a:avLst/>
            </a:prstGeom>
            <a:effectLst>
              <a:outerShdw blurRad="73025" dist="50800" dir="2700000" algn="tl" rotWithShape="0">
                <a:schemeClr val="tx1">
                  <a:alpha val="16000"/>
                </a:schemeClr>
              </a:outerShdw>
            </a:effectLst>
          </p:spPr>
        </p:pic>
        <p:pic>
          <p:nvPicPr>
            <p:cNvPr id="15" name="Picture 14" descr="Wheel-s1-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404" y="201558"/>
              <a:ext cx="2999464" cy="2999464"/>
            </a:xfrm>
            <a:prstGeom prst="rect">
              <a:avLst/>
            </a:prstGeom>
          </p:spPr>
        </p:pic>
      </p:grpSp>
      <p:sp>
        <p:nvSpPr>
          <p:cNvPr id="26" name="Rectangle 25"/>
          <p:cNvSpPr/>
          <p:nvPr/>
        </p:nvSpPr>
        <p:spPr>
          <a:xfrm>
            <a:off x="4610737" y="1206865"/>
            <a:ext cx="4533264" cy="523220"/>
          </a:xfrm>
          <a:prstGeom prst="rect">
            <a:avLst/>
          </a:prstGeom>
        </p:spPr>
        <p:txBody>
          <a:bodyPr wrap="square">
            <a:spAutoFit/>
          </a:bodyPr>
          <a:lstStyle/>
          <a:p>
            <a:pPr algn="ctr"/>
            <a:r>
              <a:rPr lang="en-US" sz="2800" dirty="0">
                <a:solidFill>
                  <a:srgbClr val="DCDDDE">
                    <a:lumMod val="25000"/>
                  </a:srgbClr>
                </a:solidFill>
              </a:rPr>
              <a:t>Student Success</a:t>
            </a:r>
            <a:endParaRPr lang="en-US" sz="1600" dirty="0"/>
          </a:p>
        </p:txBody>
      </p:sp>
    </p:spTree>
    <p:extLst>
      <p:ext uri="{BB962C8B-B14F-4D97-AF65-F5344CB8AC3E}">
        <p14:creationId xmlns:p14="http://schemas.microsoft.com/office/powerpoint/2010/main" val="2764224096"/>
      </p:ext>
    </p:extLst>
  </p:cSld>
  <p:clrMapOvr>
    <a:masterClrMapping/>
  </p:clrMapOvr>
  <p:transition>
    <p:wipe dir="r"/>
  </p:transition>
  <p:extLst mod="1">
    <p:ext uri="{DCECCB84-F9BA-43D5-87BE-67443E8EF086}">
      <p15:sldGuideLst xmlns:p15="http://schemas.microsoft.com/office/powerpoint/2012/main">
        <p15:guide id="1" orient="horz" pos="726">
          <p15:clr>
            <a:srgbClr val="FBAE40"/>
          </p15:clr>
        </p15:guide>
        <p15:guide id="2" orient="horz" pos="100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stituent Experie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3" name="Picture 62"/>
          <p:cNvPicPr>
            <a:picLocks noChangeAspect="1"/>
          </p:cNvPicPr>
          <p:nvPr/>
        </p:nvPicPr>
        <p:blipFill>
          <a:blip r:embed="rId3" cstate="screen">
            <a:grayscl/>
            <a:extLst>
              <a:ext uri="{28A0092B-C50C-407E-A947-70E740481C1C}">
                <a14:useLocalDpi xmlns:a14="http://schemas.microsoft.com/office/drawing/2010/main"/>
              </a:ext>
            </a:extLst>
          </a:blip>
          <a:stretch>
            <a:fillRect/>
          </a:stretch>
        </p:blipFill>
        <p:spPr>
          <a:xfrm>
            <a:off x="648919" y="1213857"/>
            <a:ext cx="3961817" cy="3961815"/>
          </a:xfrm>
          <a:prstGeom prst="rect">
            <a:avLst/>
          </a:prstGeom>
        </p:spPr>
      </p:pic>
      <p:sp>
        <p:nvSpPr>
          <p:cNvPr id="64" name="Oval 63"/>
          <p:cNvSpPr/>
          <p:nvPr/>
        </p:nvSpPr>
        <p:spPr>
          <a:xfrm>
            <a:off x="648919" y="1213857"/>
            <a:ext cx="3961817" cy="3961815"/>
          </a:xfrm>
          <a:prstGeom prst="ellipse">
            <a:avLst/>
          </a:prstGeom>
          <a:solidFill>
            <a:srgbClr val="A3A6A8">
              <a:alpha val="93000"/>
            </a:srgbClr>
          </a:solidFill>
          <a:ln w="76200" cmpd="sng">
            <a:solidFill>
              <a:srgbClr val="47A5A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5" name="Group 64"/>
          <p:cNvGrpSpPr/>
          <p:nvPr/>
        </p:nvGrpSpPr>
        <p:grpSpPr>
          <a:xfrm>
            <a:off x="1010897" y="1575835"/>
            <a:ext cx="3237861" cy="3237859"/>
            <a:chOff x="910429" y="1078864"/>
            <a:chExt cx="4237766" cy="4237766"/>
          </a:xfrm>
        </p:grpSpPr>
        <p:sp>
          <p:nvSpPr>
            <p:cNvPr id="70" name="Oval 69"/>
            <p:cNvSpPr/>
            <p:nvPr/>
          </p:nvSpPr>
          <p:spPr>
            <a:xfrm>
              <a:off x="1704203" y="1872638"/>
              <a:ext cx="2650218" cy="2650218"/>
            </a:xfrm>
            <a:prstGeom prst="ellipse">
              <a:avLst/>
            </a:prstGeom>
            <a:noFill/>
            <a:ln w="38100" cmpd="sng">
              <a:solidFill>
                <a:schemeClr val="bg1">
                  <a:alpha val="3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910429" y="1078864"/>
              <a:ext cx="4237766" cy="4237766"/>
            </a:xfrm>
            <a:prstGeom prst="ellipse">
              <a:avLst/>
            </a:prstGeom>
            <a:noFill/>
            <a:ln>
              <a:solidFill>
                <a:schemeClr val="bg1">
                  <a:alpha val="3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p:cNvGrpSpPr/>
          <p:nvPr/>
        </p:nvGrpSpPr>
        <p:grpSpPr>
          <a:xfrm flipH="1">
            <a:off x="2623575" y="1027600"/>
            <a:ext cx="2169668" cy="2169667"/>
            <a:chOff x="146404" y="201558"/>
            <a:chExt cx="2999464" cy="2999464"/>
          </a:xfrm>
        </p:grpSpPr>
        <p:pic>
          <p:nvPicPr>
            <p:cNvPr id="67" name="Picture 6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404" y="201558"/>
              <a:ext cx="2999464" cy="2999464"/>
            </a:xfrm>
            <a:prstGeom prst="rect">
              <a:avLst/>
            </a:prstGeom>
            <a:effectLst>
              <a:outerShdw blurRad="73025" dist="50800" dir="2700000" algn="tl" rotWithShape="0">
                <a:schemeClr val="tx1">
                  <a:alpha val="16000"/>
                </a:schemeClr>
              </a:outerShdw>
            </a:effectLst>
          </p:spPr>
        </p:pic>
        <p:pic>
          <p:nvPicPr>
            <p:cNvPr id="68" name="Picture 6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46404" y="201558"/>
              <a:ext cx="2999464" cy="2999464"/>
            </a:xfrm>
            <a:prstGeom prst="rect">
              <a:avLst/>
            </a:prstGeom>
          </p:spPr>
        </p:pic>
      </p:grpSp>
      <p:grpSp>
        <p:nvGrpSpPr>
          <p:cNvPr id="2" name="Group 1"/>
          <p:cNvGrpSpPr/>
          <p:nvPr userDrawn="1"/>
        </p:nvGrpSpPr>
        <p:grpSpPr>
          <a:xfrm>
            <a:off x="5508589" y="2206177"/>
            <a:ext cx="2737556" cy="2384279"/>
            <a:chOff x="5689005" y="2206177"/>
            <a:chExt cx="2737556" cy="2384279"/>
          </a:xfrm>
        </p:grpSpPr>
        <p:grpSp>
          <p:nvGrpSpPr>
            <p:cNvPr id="71" name="Group 70"/>
            <p:cNvGrpSpPr/>
            <p:nvPr/>
          </p:nvGrpSpPr>
          <p:grpSpPr>
            <a:xfrm>
              <a:off x="6372520" y="4590456"/>
              <a:ext cx="1367030" cy="0"/>
              <a:chOff x="833627" y="4881706"/>
              <a:chExt cx="1714502" cy="0"/>
            </a:xfrm>
          </p:grpSpPr>
          <p:cxnSp>
            <p:nvCxnSpPr>
              <p:cNvPr id="72" name="Straight Connector 71"/>
              <p:cNvCxnSpPr/>
              <p:nvPr/>
            </p:nvCxnSpPr>
            <p:spPr>
              <a:xfrm rot="5400000">
                <a:off x="1005077" y="4710256"/>
                <a:ext cx="0" cy="3429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1347978" y="4710256"/>
                <a:ext cx="0" cy="3429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a:off x="2033779" y="4710256"/>
                <a:ext cx="0" cy="3429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2376679" y="4710256"/>
                <a:ext cx="0" cy="3429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5689005" y="2206177"/>
              <a:ext cx="2737556" cy="451556"/>
            </a:xfrm>
            <a:prstGeom prst="rect">
              <a:avLst/>
            </a:prstGeom>
            <a:noFill/>
            <a:ln w="3175" cmpd="sng">
              <a:solidFill>
                <a:srgbClr val="29A1A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chemeClr val="bg2">
                      <a:lumMod val="25000"/>
                    </a:schemeClr>
                  </a:solidFill>
                </a:rPr>
                <a:t>Accessible</a:t>
              </a:r>
            </a:p>
          </p:txBody>
        </p:sp>
        <p:sp>
          <p:nvSpPr>
            <p:cNvPr id="22" name="Rectangle 21"/>
            <p:cNvSpPr/>
            <p:nvPr/>
          </p:nvSpPr>
          <p:spPr>
            <a:xfrm>
              <a:off x="5689005" y="2759333"/>
              <a:ext cx="2737556" cy="451556"/>
            </a:xfrm>
            <a:prstGeom prst="rect">
              <a:avLst/>
            </a:prstGeom>
            <a:noFill/>
            <a:ln w="3175" cmpd="sng">
              <a:solidFill>
                <a:srgbClr val="29A1A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chemeClr val="bg2">
                      <a:lumMod val="25000"/>
                    </a:schemeClr>
                  </a:solidFill>
                </a:rPr>
                <a:t>Intuitive</a:t>
              </a:r>
            </a:p>
          </p:txBody>
        </p:sp>
        <p:sp>
          <p:nvSpPr>
            <p:cNvPr id="23" name="Rectangle 22"/>
            <p:cNvSpPr/>
            <p:nvPr/>
          </p:nvSpPr>
          <p:spPr>
            <a:xfrm>
              <a:off x="5689005" y="3312489"/>
              <a:ext cx="2737556" cy="451556"/>
            </a:xfrm>
            <a:prstGeom prst="rect">
              <a:avLst/>
            </a:prstGeom>
            <a:noFill/>
            <a:ln w="3175" cmpd="sng">
              <a:solidFill>
                <a:srgbClr val="29A1A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chemeClr val="bg2">
                      <a:lumMod val="25000"/>
                    </a:schemeClr>
                  </a:solidFill>
                </a:rPr>
                <a:t>Mobile</a:t>
              </a:r>
            </a:p>
          </p:txBody>
        </p:sp>
        <p:sp>
          <p:nvSpPr>
            <p:cNvPr id="24" name="Rectangle 23"/>
            <p:cNvSpPr/>
            <p:nvPr/>
          </p:nvSpPr>
          <p:spPr>
            <a:xfrm>
              <a:off x="5689005" y="3865645"/>
              <a:ext cx="2737556" cy="451556"/>
            </a:xfrm>
            <a:prstGeom prst="rect">
              <a:avLst/>
            </a:prstGeom>
            <a:noFill/>
            <a:ln w="3175" cmpd="sng">
              <a:solidFill>
                <a:srgbClr val="29A1A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chemeClr val="bg2">
                      <a:lumMod val="25000"/>
                    </a:schemeClr>
                  </a:solidFill>
                </a:rPr>
                <a:t>Responsive</a:t>
              </a:r>
              <a:endParaRPr lang="en-US" sz="1600" b="1" dirty="0">
                <a:solidFill>
                  <a:schemeClr val="bg2">
                    <a:lumMod val="25000"/>
                  </a:schemeClr>
                </a:solidFill>
              </a:endParaRPr>
            </a:p>
          </p:txBody>
        </p:sp>
      </p:grpSp>
      <p:sp>
        <p:nvSpPr>
          <p:cNvPr id="25" name="Rectangle 24"/>
          <p:cNvSpPr/>
          <p:nvPr/>
        </p:nvSpPr>
        <p:spPr>
          <a:xfrm>
            <a:off x="4610736" y="1207008"/>
            <a:ext cx="4533263" cy="523220"/>
          </a:xfrm>
          <a:prstGeom prst="rect">
            <a:avLst/>
          </a:prstGeom>
        </p:spPr>
        <p:txBody>
          <a:bodyPr wrap="square">
            <a:spAutoFit/>
          </a:bodyPr>
          <a:lstStyle/>
          <a:p>
            <a:pPr algn="ctr"/>
            <a:r>
              <a:rPr lang="en-US" sz="2800" dirty="0">
                <a:solidFill>
                  <a:srgbClr val="DCDDDE">
                    <a:lumMod val="25000"/>
                  </a:srgbClr>
                </a:solidFill>
              </a:rPr>
              <a:t>Constituent Experience</a:t>
            </a:r>
            <a:endParaRPr lang="en-US" sz="1600" dirty="0"/>
          </a:p>
        </p:txBody>
      </p:sp>
    </p:spTree>
    <p:extLst>
      <p:ext uri="{BB962C8B-B14F-4D97-AF65-F5344CB8AC3E}">
        <p14:creationId xmlns:p14="http://schemas.microsoft.com/office/powerpoint/2010/main" val="876416785"/>
      </p:ext>
    </p:extLst>
  </p:cSld>
  <p:clrMapOvr>
    <a:masterClrMapping/>
  </p:clrMapOvr>
  <p:transition>
    <p:wipe dir="r"/>
  </p:transition>
  <p:extLst mod="1">
    <p:ext uri="{DCECCB84-F9BA-43D5-87BE-67443E8EF086}">
      <p15:sldGuideLst xmlns:p15="http://schemas.microsoft.com/office/powerpoint/2012/main">
        <p15:guide id="1" orient="horz" pos="13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perational Efficienc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p:cNvGrpSpPr/>
          <p:nvPr/>
        </p:nvGrpSpPr>
        <p:grpSpPr>
          <a:xfrm>
            <a:off x="648919" y="1213857"/>
            <a:ext cx="4151736" cy="4152886"/>
            <a:chOff x="436666" y="605101"/>
            <a:chExt cx="5424160" cy="5425664"/>
          </a:xfrm>
        </p:grpSpPr>
        <p:pic>
          <p:nvPicPr>
            <p:cNvPr id="33" name="Picture 32"/>
            <p:cNvPicPr>
              <a:picLocks noChangeAspect="1"/>
            </p:cNvPicPr>
            <p:nvPr/>
          </p:nvPicPr>
          <p:blipFill>
            <a:blip r:embed="rId3" cstate="screen">
              <a:grayscl/>
              <a:extLst>
                <a:ext uri="{28A0092B-C50C-407E-A947-70E740481C1C}">
                  <a14:useLocalDpi xmlns:a14="http://schemas.microsoft.com/office/drawing/2010/main"/>
                </a:ext>
              </a:extLst>
            </a:blip>
            <a:stretch>
              <a:fillRect/>
            </a:stretch>
          </p:blipFill>
          <p:spPr>
            <a:xfrm>
              <a:off x="436666" y="605101"/>
              <a:ext cx="5185292" cy="5185292"/>
            </a:xfrm>
            <a:prstGeom prst="rect">
              <a:avLst/>
            </a:prstGeom>
          </p:spPr>
        </p:pic>
        <p:sp>
          <p:nvSpPr>
            <p:cNvPr id="34" name="Oval 33"/>
            <p:cNvSpPr/>
            <p:nvPr/>
          </p:nvSpPr>
          <p:spPr>
            <a:xfrm>
              <a:off x="436666" y="605101"/>
              <a:ext cx="5185292" cy="5185292"/>
            </a:xfrm>
            <a:prstGeom prst="ellipse">
              <a:avLst/>
            </a:prstGeom>
            <a:solidFill>
              <a:schemeClr val="bg2">
                <a:lumMod val="75000"/>
                <a:alpha val="93000"/>
              </a:schemeClr>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910429" y="1078864"/>
              <a:ext cx="4237766" cy="4237766"/>
            </a:xfrm>
            <a:prstGeom prst="ellipse">
              <a:avLst/>
            </a:prstGeom>
            <a:noFill/>
            <a:ln>
              <a:solidFill>
                <a:schemeClr val="bg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1704203" y="1872638"/>
              <a:ext cx="2650218" cy="2650218"/>
            </a:xfrm>
            <a:prstGeom prst="ellipse">
              <a:avLst/>
            </a:prstGeom>
            <a:noFill/>
            <a:ln w="38100" cmpd="sng">
              <a:solidFill>
                <a:schemeClr val="bg1">
                  <a:alpha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a:off x="3021128" y="3191067"/>
              <a:ext cx="2839698" cy="2839698"/>
              <a:chOff x="3021128" y="3191067"/>
              <a:chExt cx="2839698" cy="2839698"/>
            </a:xfrm>
          </p:grpSpPr>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flipH="1">
                <a:off x="3021128" y="3191067"/>
                <a:ext cx="2839698" cy="2839698"/>
              </a:xfrm>
              <a:prstGeom prst="rect">
                <a:avLst/>
              </a:prstGeom>
              <a:effectLst>
                <a:outerShdw blurRad="73025" dist="50800" dir="8940000" algn="tl" rotWithShape="0">
                  <a:schemeClr val="tx1">
                    <a:alpha val="16000"/>
                  </a:schemeClr>
                </a:outerShdw>
              </a:effectLst>
            </p:spPr>
          </p:pic>
          <p:pic>
            <p:nvPicPr>
              <p:cNvPr id="39" name="Picture 3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1128" y="3191067"/>
                <a:ext cx="2839698" cy="2839698"/>
              </a:xfrm>
              <a:prstGeom prst="rect">
                <a:avLst/>
              </a:prstGeom>
            </p:spPr>
          </p:pic>
        </p:grpSp>
      </p:grpSp>
      <p:grpSp>
        <p:nvGrpSpPr>
          <p:cNvPr id="2" name="Group 1"/>
          <p:cNvGrpSpPr/>
          <p:nvPr userDrawn="1"/>
        </p:nvGrpSpPr>
        <p:grpSpPr>
          <a:xfrm>
            <a:off x="5512134" y="2203704"/>
            <a:ext cx="2737556" cy="2386752"/>
            <a:chOff x="5960008" y="2203704"/>
            <a:chExt cx="2737556" cy="2386752"/>
          </a:xfrm>
        </p:grpSpPr>
        <p:grpSp>
          <p:nvGrpSpPr>
            <p:cNvPr id="51" name="Group 50"/>
            <p:cNvGrpSpPr/>
            <p:nvPr/>
          </p:nvGrpSpPr>
          <p:grpSpPr>
            <a:xfrm>
              <a:off x="6645271" y="4590456"/>
              <a:ext cx="1367030" cy="0"/>
              <a:chOff x="833627" y="4881706"/>
              <a:chExt cx="1714502" cy="0"/>
            </a:xfrm>
          </p:grpSpPr>
          <p:cxnSp>
            <p:nvCxnSpPr>
              <p:cNvPr id="52" name="Straight Connector 51"/>
              <p:cNvCxnSpPr/>
              <p:nvPr/>
            </p:nvCxnSpPr>
            <p:spPr>
              <a:xfrm rot="5400000">
                <a:off x="1005077" y="4710256"/>
                <a:ext cx="0" cy="3429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1347978"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1690878"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2033779" y="4710256"/>
                <a:ext cx="0" cy="342900"/>
              </a:xfrm>
              <a:prstGeom prst="line">
                <a:avLst/>
              </a:prstGeom>
              <a:ln w="28575">
                <a:solidFill>
                  <a:srgbClr val="DF1C5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2376679" y="4710256"/>
                <a:ext cx="0" cy="3429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5960008" y="2203704"/>
              <a:ext cx="2737556" cy="451556"/>
            </a:xfrm>
            <a:prstGeom prst="rect">
              <a:avLst/>
            </a:prstGeom>
            <a:noFill/>
            <a:ln w="31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rgbClr val="000000"/>
                  </a:solidFill>
                </a:rPr>
                <a:t>Analyze</a:t>
              </a:r>
            </a:p>
          </p:txBody>
        </p:sp>
        <p:sp>
          <p:nvSpPr>
            <p:cNvPr id="22" name="Rectangle 21"/>
            <p:cNvSpPr/>
            <p:nvPr/>
          </p:nvSpPr>
          <p:spPr>
            <a:xfrm>
              <a:off x="5960008" y="2758440"/>
              <a:ext cx="2737556" cy="451556"/>
            </a:xfrm>
            <a:prstGeom prst="rect">
              <a:avLst/>
            </a:prstGeom>
            <a:noFill/>
            <a:ln w="31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rgbClr val="000000"/>
                  </a:solidFill>
                </a:rPr>
                <a:t>Enhance</a:t>
              </a:r>
            </a:p>
          </p:txBody>
        </p:sp>
        <p:sp>
          <p:nvSpPr>
            <p:cNvPr id="23" name="Rectangle 22"/>
            <p:cNvSpPr/>
            <p:nvPr/>
          </p:nvSpPr>
          <p:spPr>
            <a:xfrm>
              <a:off x="5960008" y="3313176"/>
              <a:ext cx="2737556" cy="451556"/>
            </a:xfrm>
            <a:prstGeom prst="rect">
              <a:avLst/>
            </a:prstGeom>
            <a:noFill/>
            <a:ln w="31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rgbClr val="000000"/>
                  </a:solidFill>
                </a:rPr>
                <a:t>Manage</a:t>
              </a:r>
            </a:p>
          </p:txBody>
        </p:sp>
        <p:sp>
          <p:nvSpPr>
            <p:cNvPr id="24" name="Rectangle 23"/>
            <p:cNvSpPr/>
            <p:nvPr/>
          </p:nvSpPr>
          <p:spPr>
            <a:xfrm>
              <a:off x="5960008" y="3867912"/>
              <a:ext cx="2737556" cy="451556"/>
            </a:xfrm>
            <a:prstGeom prst="rect">
              <a:avLst/>
            </a:prstGeom>
            <a:noFill/>
            <a:ln w="31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rgbClr val="000000"/>
                  </a:solidFill>
                </a:rPr>
                <a:t>Optimize</a:t>
              </a:r>
              <a:endParaRPr lang="en-US" sz="1600" b="1" dirty="0">
                <a:solidFill>
                  <a:srgbClr val="000000"/>
                </a:solidFill>
              </a:endParaRPr>
            </a:p>
          </p:txBody>
        </p:sp>
      </p:grpSp>
      <p:sp>
        <p:nvSpPr>
          <p:cNvPr id="26" name="Rectangle 25"/>
          <p:cNvSpPr/>
          <p:nvPr/>
        </p:nvSpPr>
        <p:spPr>
          <a:xfrm>
            <a:off x="4617823" y="1207008"/>
            <a:ext cx="4526178" cy="523220"/>
          </a:xfrm>
          <a:prstGeom prst="rect">
            <a:avLst/>
          </a:prstGeom>
        </p:spPr>
        <p:txBody>
          <a:bodyPr wrap="square">
            <a:spAutoFit/>
          </a:bodyPr>
          <a:lstStyle/>
          <a:p>
            <a:pPr algn="ctr"/>
            <a:r>
              <a:rPr lang="en-US" sz="2800" dirty="0">
                <a:solidFill>
                  <a:srgbClr val="DCDDDE">
                    <a:lumMod val="25000"/>
                  </a:srgbClr>
                </a:solidFill>
              </a:rPr>
              <a:t>Operational Efficiency</a:t>
            </a:r>
            <a:endParaRPr lang="en-US" sz="1600" dirty="0"/>
          </a:p>
        </p:txBody>
      </p:sp>
    </p:spTree>
    <p:extLst>
      <p:ext uri="{BB962C8B-B14F-4D97-AF65-F5344CB8AC3E}">
        <p14:creationId xmlns:p14="http://schemas.microsoft.com/office/powerpoint/2010/main" val="448018842"/>
      </p:ext>
    </p:extLst>
  </p:cSld>
  <p:clrMapOvr>
    <a:masterClrMapping/>
  </p:clrMapOvr>
  <p:transition>
    <p:wipe dir="r"/>
  </p:transition>
  <p:extLst mod="1">
    <p:ext uri="{DCECCB84-F9BA-43D5-87BE-67443E8EF086}">
      <p15:sldGuideLst xmlns:p15="http://schemas.microsoft.com/office/powerpoint/2012/main">
        <p15:guide id="1" orient="horz" pos="10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stitutional Growt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p:cNvGrpSpPr/>
          <p:nvPr/>
        </p:nvGrpSpPr>
        <p:grpSpPr>
          <a:xfrm>
            <a:off x="457039" y="1211355"/>
            <a:ext cx="4169266" cy="4165352"/>
            <a:chOff x="191198" y="605101"/>
            <a:chExt cx="5430760" cy="5425664"/>
          </a:xfrm>
        </p:grpSpPr>
        <p:pic>
          <p:nvPicPr>
            <p:cNvPr id="33" name="Picture 32"/>
            <p:cNvPicPr>
              <a:picLocks noChangeAspect="1"/>
            </p:cNvPicPr>
            <p:nvPr/>
          </p:nvPicPr>
          <p:blipFill>
            <a:blip r:embed="rId3" cstate="screen">
              <a:grayscl/>
              <a:extLst>
                <a:ext uri="{28A0092B-C50C-407E-A947-70E740481C1C}">
                  <a14:useLocalDpi xmlns:a14="http://schemas.microsoft.com/office/drawing/2010/main"/>
                </a:ext>
              </a:extLst>
            </a:blip>
            <a:stretch>
              <a:fillRect/>
            </a:stretch>
          </p:blipFill>
          <p:spPr>
            <a:xfrm>
              <a:off x="436666" y="605101"/>
              <a:ext cx="5185292" cy="5185292"/>
            </a:xfrm>
            <a:prstGeom prst="rect">
              <a:avLst/>
            </a:prstGeom>
          </p:spPr>
        </p:pic>
        <p:sp>
          <p:nvSpPr>
            <p:cNvPr id="34" name="Oval 33"/>
            <p:cNvSpPr/>
            <p:nvPr/>
          </p:nvSpPr>
          <p:spPr>
            <a:xfrm>
              <a:off x="436666" y="605101"/>
              <a:ext cx="5185292" cy="5185292"/>
            </a:xfrm>
            <a:prstGeom prst="ellipse">
              <a:avLst/>
            </a:prstGeom>
            <a:solidFill>
              <a:srgbClr val="A3A6A8">
                <a:alpha val="93000"/>
              </a:srgbClr>
            </a:solidFill>
            <a:ln w="762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910429" y="1078864"/>
              <a:ext cx="4237766" cy="4237766"/>
            </a:xfrm>
            <a:prstGeom prst="ellipse">
              <a:avLst/>
            </a:prstGeom>
            <a:noFill/>
            <a:ln>
              <a:solidFill>
                <a:srgbClr val="FFFFFF">
                  <a:alpha val="26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1704203" y="1872638"/>
              <a:ext cx="2650218" cy="2650218"/>
            </a:xfrm>
            <a:prstGeom prst="ellipse">
              <a:avLst/>
            </a:prstGeom>
            <a:noFill/>
            <a:ln w="38100" cmpd="sng">
              <a:solidFill>
                <a:schemeClr val="bg1">
                  <a:alpha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a:off x="191198" y="3191067"/>
              <a:ext cx="2839699" cy="2839698"/>
              <a:chOff x="191198" y="3191067"/>
              <a:chExt cx="2839699" cy="2839698"/>
            </a:xfrm>
          </p:grpSpPr>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191199" y="3191067"/>
                <a:ext cx="2839698" cy="2839698"/>
              </a:xfrm>
              <a:prstGeom prst="rect">
                <a:avLst/>
              </a:prstGeom>
              <a:effectLst>
                <a:outerShdw blurRad="73025" dist="63500" dir="3000000" algn="tl" rotWithShape="0">
                  <a:schemeClr val="tx1">
                    <a:alpha val="16000"/>
                  </a:schemeClr>
                </a:outerShdw>
              </a:effectLst>
            </p:spPr>
          </p:pic>
          <p:pic>
            <p:nvPicPr>
              <p:cNvPr id="39" name="Picture 3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198" y="3191067"/>
                <a:ext cx="2839698" cy="2839698"/>
              </a:xfrm>
              <a:prstGeom prst="rect">
                <a:avLst/>
              </a:prstGeom>
            </p:spPr>
          </p:pic>
        </p:grpSp>
      </p:grpSp>
      <p:grpSp>
        <p:nvGrpSpPr>
          <p:cNvPr id="2" name="Group 1"/>
          <p:cNvGrpSpPr/>
          <p:nvPr userDrawn="1"/>
        </p:nvGrpSpPr>
        <p:grpSpPr>
          <a:xfrm>
            <a:off x="5516374" y="2201569"/>
            <a:ext cx="2737556" cy="2388887"/>
            <a:chOff x="5965411" y="2201569"/>
            <a:chExt cx="2737556" cy="2388887"/>
          </a:xfrm>
        </p:grpSpPr>
        <p:grpSp>
          <p:nvGrpSpPr>
            <p:cNvPr id="54" name="Group 53"/>
            <p:cNvGrpSpPr/>
            <p:nvPr/>
          </p:nvGrpSpPr>
          <p:grpSpPr>
            <a:xfrm>
              <a:off x="6645926" y="4590456"/>
              <a:ext cx="1367030" cy="0"/>
              <a:chOff x="833627" y="4881706"/>
              <a:chExt cx="1714502" cy="0"/>
            </a:xfrm>
          </p:grpSpPr>
          <p:cxnSp>
            <p:nvCxnSpPr>
              <p:cNvPr id="55" name="Straight Connector 54"/>
              <p:cNvCxnSpPr/>
              <p:nvPr/>
            </p:nvCxnSpPr>
            <p:spPr>
              <a:xfrm rot="5400000">
                <a:off x="1005077"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1347978"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1690878"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2033779"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5965411" y="2201569"/>
              <a:ext cx="2737556" cy="451556"/>
            </a:xfrm>
            <a:prstGeom prst="rect">
              <a:avLst/>
            </a:prstGeom>
            <a:noFill/>
            <a:ln w="31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chemeClr val="tx1"/>
                  </a:solidFill>
                </a:rPr>
                <a:t>Identify</a:t>
              </a:r>
            </a:p>
          </p:txBody>
        </p:sp>
        <p:sp>
          <p:nvSpPr>
            <p:cNvPr id="22" name="Rectangle 21"/>
            <p:cNvSpPr/>
            <p:nvPr/>
          </p:nvSpPr>
          <p:spPr>
            <a:xfrm>
              <a:off x="5965411" y="2757017"/>
              <a:ext cx="2737556" cy="451556"/>
            </a:xfrm>
            <a:prstGeom prst="rect">
              <a:avLst/>
            </a:prstGeom>
            <a:noFill/>
            <a:ln w="31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chemeClr val="tx1"/>
                  </a:solidFill>
                </a:rPr>
                <a:t>Retain</a:t>
              </a:r>
            </a:p>
          </p:txBody>
        </p:sp>
        <p:sp>
          <p:nvSpPr>
            <p:cNvPr id="23" name="Rectangle 22"/>
            <p:cNvSpPr/>
            <p:nvPr/>
          </p:nvSpPr>
          <p:spPr>
            <a:xfrm>
              <a:off x="5965411" y="3312465"/>
              <a:ext cx="2737556" cy="451556"/>
            </a:xfrm>
            <a:prstGeom prst="rect">
              <a:avLst/>
            </a:prstGeom>
            <a:noFill/>
            <a:ln w="31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chemeClr val="tx1"/>
                  </a:solidFill>
                </a:rPr>
                <a:t>Matriculate</a:t>
              </a:r>
            </a:p>
          </p:txBody>
        </p:sp>
        <p:sp>
          <p:nvSpPr>
            <p:cNvPr id="24" name="Rectangle 23"/>
            <p:cNvSpPr/>
            <p:nvPr/>
          </p:nvSpPr>
          <p:spPr>
            <a:xfrm>
              <a:off x="5965411" y="3867912"/>
              <a:ext cx="2737556" cy="451556"/>
            </a:xfrm>
            <a:prstGeom prst="rect">
              <a:avLst/>
            </a:prstGeom>
            <a:noFill/>
            <a:ln w="31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chemeClr val="tx1"/>
                  </a:solidFill>
                </a:rPr>
                <a:t>Raise Capital</a:t>
              </a:r>
              <a:endParaRPr lang="en-US" sz="1600" b="1" dirty="0">
                <a:solidFill>
                  <a:schemeClr val="tx1"/>
                </a:solidFill>
              </a:endParaRPr>
            </a:p>
          </p:txBody>
        </p:sp>
      </p:grpSp>
      <p:sp>
        <p:nvSpPr>
          <p:cNvPr id="26" name="Rectangle 25"/>
          <p:cNvSpPr/>
          <p:nvPr/>
        </p:nvSpPr>
        <p:spPr>
          <a:xfrm>
            <a:off x="4626305" y="1207008"/>
            <a:ext cx="4517695" cy="523220"/>
          </a:xfrm>
          <a:prstGeom prst="rect">
            <a:avLst/>
          </a:prstGeom>
        </p:spPr>
        <p:txBody>
          <a:bodyPr wrap="square">
            <a:spAutoFit/>
          </a:bodyPr>
          <a:lstStyle/>
          <a:p>
            <a:pPr algn="ctr"/>
            <a:r>
              <a:rPr lang="en-US" sz="2800" dirty="0">
                <a:solidFill>
                  <a:srgbClr val="DCDDDE">
                    <a:lumMod val="25000"/>
                  </a:srgbClr>
                </a:solidFill>
              </a:rPr>
              <a:t>Institutional Growth</a:t>
            </a:r>
            <a:endParaRPr lang="en-US" sz="1600" dirty="0"/>
          </a:p>
        </p:txBody>
      </p:sp>
    </p:spTree>
    <p:extLst>
      <p:ext uri="{BB962C8B-B14F-4D97-AF65-F5344CB8AC3E}">
        <p14:creationId xmlns:p14="http://schemas.microsoft.com/office/powerpoint/2010/main" val="1841643836"/>
      </p:ext>
    </p:extLst>
  </p:cSld>
  <p:clrMapOvr>
    <a:masterClrMapping/>
  </p:clrMapOvr>
  <p:transition>
    <p:wipe dir="r"/>
  </p:transition>
  <p:extLst mod="1">
    <p:ext uri="{DCECCB84-F9BA-43D5-87BE-67443E8EF086}">
      <p15:sldGuideLst xmlns:p15="http://schemas.microsoft.com/office/powerpoint/2012/main">
        <p15:guide id="1" orient="horz" pos="100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latfor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userDrawn="1"/>
        </p:nvGrpSpPr>
        <p:grpSpPr>
          <a:xfrm>
            <a:off x="5507470" y="2200074"/>
            <a:ext cx="2737556" cy="2390382"/>
            <a:chOff x="5961888" y="2200074"/>
            <a:chExt cx="2737556" cy="2390382"/>
          </a:xfrm>
        </p:grpSpPr>
        <p:grpSp>
          <p:nvGrpSpPr>
            <p:cNvPr id="58" name="Group 57"/>
            <p:cNvGrpSpPr/>
            <p:nvPr/>
          </p:nvGrpSpPr>
          <p:grpSpPr>
            <a:xfrm>
              <a:off x="6645926" y="4590456"/>
              <a:ext cx="1367030" cy="0"/>
              <a:chOff x="833627" y="4881706"/>
              <a:chExt cx="1714502" cy="0"/>
            </a:xfrm>
          </p:grpSpPr>
          <p:cxnSp>
            <p:nvCxnSpPr>
              <p:cNvPr id="59" name="Straight Connector 58"/>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1347978"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1690878"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2033779"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2376679" y="4710256"/>
                <a:ext cx="0" cy="342900"/>
              </a:xfrm>
              <a:prstGeom prst="line">
                <a:avLst/>
              </a:prstGeom>
              <a:ln w="28575">
                <a:solidFill>
                  <a:srgbClr val="C5C7C9"/>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5961888" y="2200074"/>
              <a:ext cx="2737556" cy="451556"/>
            </a:xfrm>
            <a:prstGeom prst="rect">
              <a:avLst/>
            </a:prstGeom>
            <a:noFill/>
            <a:ln w="31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rgbClr val="000000"/>
                  </a:solidFill>
                </a:rPr>
                <a:t>Integrated</a:t>
              </a:r>
            </a:p>
          </p:txBody>
        </p:sp>
        <p:sp>
          <p:nvSpPr>
            <p:cNvPr id="15" name="Rectangle 14"/>
            <p:cNvSpPr/>
            <p:nvPr/>
          </p:nvSpPr>
          <p:spPr>
            <a:xfrm>
              <a:off x="5961888" y="2756020"/>
              <a:ext cx="2737556" cy="451556"/>
            </a:xfrm>
            <a:prstGeom prst="rect">
              <a:avLst/>
            </a:prstGeom>
            <a:noFill/>
            <a:ln w="31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rgbClr val="000000"/>
                  </a:solidFill>
                </a:rPr>
                <a:t>Secure</a:t>
              </a:r>
            </a:p>
          </p:txBody>
        </p:sp>
        <p:sp>
          <p:nvSpPr>
            <p:cNvPr id="16" name="Rectangle 15"/>
            <p:cNvSpPr/>
            <p:nvPr/>
          </p:nvSpPr>
          <p:spPr>
            <a:xfrm>
              <a:off x="5961888" y="3311966"/>
              <a:ext cx="2737556" cy="451556"/>
            </a:xfrm>
            <a:prstGeom prst="rect">
              <a:avLst/>
            </a:prstGeom>
            <a:noFill/>
            <a:ln w="31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rgbClr val="000000"/>
                  </a:solidFill>
                </a:rPr>
                <a:t>Extensible</a:t>
              </a:r>
            </a:p>
          </p:txBody>
        </p:sp>
        <p:sp>
          <p:nvSpPr>
            <p:cNvPr id="17" name="Rectangle 16"/>
            <p:cNvSpPr/>
            <p:nvPr/>
          </p:nvSpPr>
          <p:spPr>
            <a:xfrm>
              <a:off x="5961888" y="3867912"/>
              <a:ext cx="2737556" cy="451556"/>
            </a:xfrm>
            <a:prstGeom prst="rect">
              <a:avLst/>
            </a:prstGeom>
            <a:noFill/>
            <a:ln w="31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buClr>
                  <a:schemeClr val="bg2">
                    <a:lumMod val="50000"/>
                  </a:schemeClr>
                </a:buClr>
              </a:pPr>
              <a:r>
                <a:rPr lang="en-US" dirty="0">
                  <a:solidFill>
                    <a:srgbClr val="000000"/>
                  </a:solidFill>
                </a:rPr>
                <a:t>Analytics</a:t>
              </a:r>
              <a:endParaRPr lang="en-US" sz="1600" b="1" dirty="0">
                <a:solidFill>
                  <a:srgbClr val="000000"/>
                </a:solidFill>
              </a:endParaRPr>
            </a:p>
          </p:txBody>
        </p:sp>
      </p:gr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57" y="1177278"/>
            <a:ext cx="4055972" cy="4028874"/>
          </a:xfrm>
          <a:prstGeom prst="rect">
            <a:avLst/>
          </a:prstGeom>
        </p:spPr>
      </p:pic>
      <p:sp>
        <p:nvSpPr>
          <p:cNvPr id="18" name="Rectangle 17"/>
          <p:cNvSpPr/>
          <p:nvPr/>
        </p:nvSpPr>
        <p:spPr>
          <a:xfrm>
            <a:off x="4676229" y="1207008"/>
            <a:ext cx="4467771" cy="523220"/>
          </a:xfrm>
          <a:prstGeom prst="rect">
            <a:avLst/>
          </a:prstGeom>
        </p:spPr>
        <p:txBody>
          <a:bodyPr wrap="square">
            <a:spAutoFit/>
          </a:bodyPr>
          <a:lstStyle/>
          <a:p>
            <a:pPr algn="ctr"/>
            <a:r>
              <a:rPr lang="en-US" sz="2800" dirty="0">
                <a:solidFill>
                  <a:srgbClr val="DCDDDE">
                    <a:lumMod val="25000"/>
                  </a:srgbClr>
                </a:solidFill>
              </a:rPr>
              <a:t>Platform</a:t>
            </a:r>
            <a:endParaRPr lang="en-US" dirty="0"/>
          </a:p>
        </p:txBody>
      </p:sp>
    </p:spTree>
    <p:extLst>
      <p:ext uri="{BB962C8B-B14F-4D97-AF65-F5344CB8AC3E}">
        <p14:creationId xmlns:p14="http://schemas.microsoft.com/office/powerpoint/2010/main" val="2678876014"/>
      </p:ext>
    </p:extLst>
  </p:cSld>
  <p:clrMapOvr>
    <a:masterClrMapping/>
  </p:clrMapOvr>
  <p:transition>
    <p:wipe dir="r"/>
  </p:transition>
  <p:extLst mod="1">
    <p:ext uri="{DCECCB84-F9BA-43D5-87BE-67443E8EF086}">
      <p15:sldGuideLst xmlns:p15="http://schemas.microsoft.com/office/powerpoint/2012/main">
        <p15:guide id="1" orient="horz" pos="3288">
          <p15:clr>
            <a:srgbClr val="FBAE40"/>
          </p15:clr>
        </p15:guide>
        <p15:guide id="0" orient="horz" pos="7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581912"/>
            <a:ext cx="8311896" cy="4572676"/>
          </a:xfrm>
        </p:spPr>
        <p:txBody>
          <a:bodyPr/>
          <a:lstStyle>
            <a:lvl1pPr marL="0" indent="0">
              <a:spcBef>
                <a:spcPts val="1200"/>
              </a:spcBef>
              <a:buFontTx/>
              <a:buNone/>
              <a:defRPr sz="1800" b="1">
                <a:solidFill>
                  <a:schemeClr val="accent2"/>
                </a:solidFill>
              </a:defRPr>
            </a:lvl1pPr>
            <a:lvl2pPr marL="276225" indent="-276225">
              <a:spcBef>
                <a:spcPts val="600"/>
              </a:spcBef>
              <a:buFont typeface="Arial" pitchFamily="34" charset="0"/>
              <a:buChar char="•"/>
              <a:defRPr sz="1800">
                <a:solidFill>
                  <a:schemeClr val="tx2"/>
                </a:solidFill>
              </a:defRPr>
            </a:lvl2pPr>
            <a:lvl3pPr marL="574675" indent="-287338">
              <a:buClr>
                <a:schemeClr val="accent2"/>
              </a:buClr>
              <a:defRPr sz="1600"/>
            </a:lvl3pPr>
            <a:lvl4pPr marL="862013" indent="-287338">
              <a:defRPr sz="1500"/>
            </a:lvl4pPr>
            <a:lvl5pPr marL="1147763" indent="-285750">
              <a:buClr>
                <a:schemeClr val="accent1"/>
              </a:buClr>
              <a:buFont typeface="Arial" pitchFamily="34" charset="0"/>
              <a:buChar cha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p:cNvGrpSpPr/>
          <p:nvPr/>
        </p:nvGrpSpPr>
        <p:grpSpPr>
          <a:xfrm>
            <a:off x="429768" y="1129188"/>
            <a:ext cx="1367030" cy="0"/>
            <a:chOff x="833627" y="4881706"/>
            <a:chExt cx="1714502" cy="0"/>
          </a:xfrm>
        </p:grpSpPr>
        <p:cxnSp>
          <p:nvCxnSpPr>
            <p:cNvPr id="7" name="Straight Connector 6"/>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1347978" y="4710256"/>
              <a:ext cx="0" cy="3429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2033779" y="4710256"/>
              <a:ext cx="0" cy="3429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
        <p:nvSpPr>
          <p:cNvPr id="13" name="Title Placeholder 1"/>
          <p:cNvSpPr>
            <a:spLocks noGrp="1"/>
          </p:cNvSpPr>
          <p:nvPr>
            <p:ph type="title" hasCustomPrompt="1"/>
          </p:nvPr>
        </p:nvSpPr>
        <p:spPr>
          <a:xfrm>
            <a:off x="433565" y="226695"/>
            <a:ext cx="8311896" cy="713232"/>
          </a:xfrm>
          <a:prstGeom prst="rect">
            <a:avLst/>
          </a:prstGeom>
        </p:spPr>
        <p:txBody>
          <a:bodyPr vert="horz" lIns="0" tIns="0" rIns="0" bIns="0" rtlCol="0" anchor="b" anchorCtr="0">
            <a:noAutofit/>
          </a:bodyPr>
          <a:lstStyle>
            <a:lvl1pPr>
              <a:lnSpc>
                <a:spcPct val="100000"/>
              </a:lnSpc>
              <a:defRPr/>
            </a:lvl1pPr>
          </a:lstStyle>
          <a:p>
            <a:pPr lvl="0">
              <a:lnSpc>
                <a:spcPct val="100000"/>
              </a:lnSpc>
            </a:pPr>
            <a:r>
              <a:rPr lang="en-US" dirty="0"/>
              <a:t>Click to edit Master </a:t>
            </a:r>
            <a:br>
              <a:rPr lang="en-US" dirty="0"/>
            </a:br>
            <a:r>
              <a:rPr lang="en-US" dirty="0"/>
              <a:t>title style</a:t>
            </a:r>
          </a:p>
        </p:txBody>
      </p:sp>
    </p:spTree>
    <p:extLst>
      <p:ext uri="{BB962C8B-B14F-4D97-AF65-F5344CB8AC3E}">
        <p14:creationId xmlns:p14="http://schemas.microsoft.com/office/powerpoint/2010/main" val="375344189"/>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581912"/>
            <a:ext cx="8311896" cy="376284"/>
          </a:xfrm>
        </p:spPr>
        <p:txBody>
          <a:bodyPr/>
          <a:lstStyle>
            <a:lvl1pPr marL="0" indent="0">
              <a:spcBef>
                <a:spcPts val="1200"/>
              </a:spcBef>
              <a:buFontTx/>
              <a:buNone/>
              <a:defRPr lang="en-US" sz="1800" b="1" kern="1200" dirty="0" smtClean="0">
                <a:solidFill>
                  <a:schemeClr val="accent2"/>
                </a:solidFill>
                <a:latin typeface="Arial"/>
                <a:ea typeface="+mn-ea"/>
                <a:cs typeface="Arial"/>
              </a:defRPr>
            </a:lvl1pPr>
            <a:lvl2pPr marL="276225" indent="-276225">
              <a:spcBef>
                <a:spcPts val="600"/>
              </a:spcBef>
              <a:buFont typeface="Arial" pitchFamily="34" charset="0"/>
              <a:buChar char="•"/>
              <a:defRPr sz="1800">
                <a:solidFill>
                  <a:schemeClr val="tx2"/>
                </a:solidFill>
              </a:defRPr>
            </a:lvl2pPr>
            <a:lvl3pPr marL="574675" indent="-287338">
              <a:buClr>
                <a:schemeClr val="accent2"/>
              </a:buClr>
              <a:defRPr sz="1600"/>
            </a:lvl3pPr>
            <a:lvl4pPr marL="862013" indent="-287338">
              <a:defRPr sz="1500"/>
            </a:lvl4pPr>
            <a:lvl5pPr marL="1147763" indent="-285750">
              <a:buClr>
                <a:schemeClr val="accent1"/>
              </a:buClr>
              <a:buFont typeface="Arial" pitchFamily="34" charset="0"/>
              <a:buChar char="•"/>
              <a:defRPr sz="1500"/>
            </a:lvl5pPr>
          </a:lstStyle>
          <a:p>
            <a:pPr lvl="0"/>
            <a:r>
              <a:rPr lang="en-US" dirty="0"/>
              <a:t>Click to edit Master text styles</a:t>
            </a:r>
          </a:p>
        </p:txBody>
      </p:sp>
      <p:sp>
        <p:nvSpPr>
          <p:cNvPr id="4" name="Content Placeholder 2"/>
          <p:cNvSpPr>
            <a:spLocks noGrp="1"/>
          </p:cNvSpPr>
          <p:nvPr>
            <p:ph idx="10"/>
          </p:nvPr>
        </p:nvSpPr>
        <p:spPr>
          <a:xfrm>
            <a:off x="429768" y="2133600"/>
            <a:ext cx="8311896" cy="4163683"/>
          </a:xfrm>
        </p:spPr>
        <p:txBody>
          <a:bodyPr/>
          <a:lstStyle>
            <a:lvl1pPr>
              <a:spcBef>
                <a:spcPts val="1200"/>
              </a:spcBef>
              <a:buFontTx/>
              <a:buNone/>
              <a:defRPr sz="1800" b="0">
                <a:solidFill>
                  <a:schemeClr val="tx2"/>
                </a:solidFill>
              </a:defRPr>
            </a:lvl1pPr>
            <a:lvl2pPr marL="276225" indent="-276225">
              <a:spcBef>
                <a:spcPts val="600"/>
              </a:spcBef>
              <a:buFont typeface="Arial" pitchFamily="34" charset="0"/>
              <a:buChar char="•"/>
              <a:defRPr sz="1800" b="0">
                <a:solidFill>
                  <a:schemeClr val="tx2"/>
                </a:solidFill>
              </a:defRPr>
            </a:lvl2pPr>
            <a:lvl3pPr marL="574675" indent="-287338">
              <a:buClr>
                <a:schemeClr val="accent2"/>
              </a:buClr>
              <a:defRPr sz="1600" b="0">
                <a:solidFill>
                  <a:schemeClr val="tx2"/>
                </a:solidFill>
              </a:defRPr>
            </a:lvl3pPr>
            <a:lvl4pPr marL="862013" indent="-287338">
              <a:defRPr sz="1500" b="0">
                <a:solidFill>
                  <a:schemeClr val="tx2"/>
                </a:solidFill>
              </a:defRPr>
            </a:lvl4pPr>
            <a:lvl5pPr marL="1147763" indent="-285750">
              <a:buClr>
                <a:schemeClr val="accent1"/>
              </a:buClr>
              <a:buFont typeface="Arial" pitchFamily="34" charset="0"/>
              <a:buChar char="•"/>
              <a:defRPr sz="1500" b="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p:nvGrpSpPr>
        <p:grpSpPr>
          <a:xfrm>
            <a:off x="433567" y="1129188"/>
            <a:ext cx="1367030" cy="0"/>
            <a:chOff x="833627" y="4881706"/>
            <a:chExt cx="1714502" cy="0"/>
          </a:xfrm>
        </p:grpSpPr>
        <p:cxnSp>
          <p:nvCxnSpPr>
            <p:cNvPr id="8" name="Straight Connector 7"/>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1347978" y="4710256"/>
              <a:ext cx="0" cy="3429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33779" y="4710256"/>
              <a:ext cx="0" cy="3429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
        <p:nvSpPr>
          <p:cNvPr id="14" name="Title Placeholder 1"/>
          <p:cNvSpPr>
            <a:spLocks noGrp="1"/>
          </p:cNvSpPr>
          <p:nvPr>
            <p:ph type="title" hasCustomPrompt="1"/>
          </p:nvPr>
        </p:nvSpPr>
        <p:spPr>
          <a:xfrm>
            <a:off x="433565" y="226695"/>
            <a:ext cx="8311896" cy="713232"/>
          </a:xfrm>
          <a:prstGeom prst="rect">
            <a:avLst/>
          </a:prstGeom>
        </p:spPr>
        <p:txBody>
          <a:bodyPr vert="horz" lIns="0" tIns="0" rIns="0" bIns="0" rtlCol="0" anchor="b" anchorCtr="0">
            <a:noAutofit/>
          </a:bodyPr>
          <a:lstStyle>
            <a:lvl1pPr>
              <a:lnSpc>
                <a:spcPct val="100000"/>
              </a:lnSpc>
              <a:defRPr/>
            </a:lvl1pPr>
          </a:lstStyle>
          <a:p>
            <a:pPr lvl="0">
              <a:lnSpc>
                <a:spcPct val="100000"/>
              </a:lnSpc>
            </a:pPr>
            <a:r>
              <a:rPr lang="en-US" dirty="0"/>
              <a:t>Click to edit Master </a:t>
            </a:r>
            <a:br>
              <a:rPr lang="en-US" dirty="0"/>
            </a:br>
            <a:r>
              <a:rPr lang="en-US" dirty="0"/>
              <a:t>title style</a:t>
            </a:r>
          </a:p>
        </p:txBody>
      </p:sp>
    </p:spTree>
    <p:extLst>
      <p:ext uri="{BB962C8B-B14F-4D97-AF65-F5344CB8AC3E}">
        <p14:creationId xmlns:p14="http://schemas.microsoft.com/office/powerpoint/2010/main" val="460957724"/>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768" y="1437459"/>
            <a:ext cx="8311896" cy="451516"/>
          </a:xfrm>
        </p:spPr>
        <p:txBody>
          <a:bodyPr>
            <a:normAutofit/>
          </a:bodyPr>
          <a:lstStyle>
            <a:lvl1pPr>
              <a:spcBef>
                <a:spcPts val="1200"/>
              </a:spcBef>
              <a:buFontTx/>
              <a:buNone/>
              <a:defRPr sz="1700" b="0">
                <a:solidFill>
                  <a:schemeClr val="tx2"/>
                </a:solidFill>
              </a:defRPr>
            </a:lvl1pPr>
            <a:lvl2pPr marL="276225" indent="-276225">
              <a:spcBef>
                <a:spcPts val="600"/>
              </a:spcBef>
              <a:buFont typeface="Arial" pitchFamily="34" charset="0"/>
              <a:buChar char="•"/>
              <a:defRPr sz="1800">
                <a:solidFill>
                  <a:schemeClr val="tx2"/>
                </a:solidFill>
              </a:defRPr>
            </a:lvl2pPr>
            <a:lvl3pPr marL="574675" indent="-287338">
              <a:buClr>
                <a:schemeClr val="accent2"/>
              </a:buClr>
              <a:defRPr sz="1600"/>
            </a:lvl3pPr>
            <a:lvl4pPr marL="862013" indent="-287338">
              <a:defRPr sz="1500"/>
            </a:lvl4pPr>
            <a:lvl5pPr marL="1147763" indent="-285750">
              <a:buClr>
                <a:schemeClr val="accent1"/>
              </a:buClr>
              <a:buFont typeface="Arial" pitchFamily="34" charset="0"/>
              <a:buChar char="•"/>
              <a:defRPr sz="1500"/>
            </a:lvl5pPr>
          </a:lstStyle>
          <a:p>
            <a:pPr lvl="0"/>
            <a:r>
              <a:rPr lang="en-US" dirty="0"/>
              <a:t>Click to edit Master text styles</a:t>
            </a:r>
          </a:p>
        </p:txBody>
      </p:sp>
      <p:sp>
        <p:nvSpPr>
          <p:cNvPr id="8" name="Chart Placeholder 7"/>
          <p:cNvSpPr>
            <a:spLocks noGrp="1"/>
          </p:cNvSpPr>
          <p:nvPr>
            <p:ph type="chart" sz="quarter" idx="13"/>
          </p:nvPr>
        </p:nvSpPr>
        <p:spPr>
          <a:xfrm>
            <a:off x="429768" y="1888975"/>
            <a:ext cx="8311896" cy="4304791"/>
          </a:xfrm>
        </p:spPr>
        <p:txBody>
          <a:bodyPr/>
          <a:lstStyle>
            <a:lvl1pPr>
              <a:buFontTx/>
              <a:buNone/>
              <a:defRPr/>
            </a:lvl1pPr>
          </a:lstStyle>
          <a:p>
            <a:r>
              <a:rPr lang="en-US" dirty="0"/>
              <a:t>Click icon to add chart</a:t>
            </a:r>
          </a:p>
        </p:txBody>
      </p:sp>
      <p:grpSp>
        <p:nvGrpSpPr>
          <p:cNvPr id="7" name="Group 6"/>
          <p:cNvGrpSpPr/>
          <p:nvPr/>
        </p:nvGrpSpPr>
        <p:grpSpPr>
          <a:xfrm>
            <a:off x="433567" y="1129188"/>
            <a:ext cx="1367030" cy="0"/>
            <a:chOff x="833627" y="4881706"/>
            <a:chExt cx="1714502" cy="0"/>
          </a:xfrm>
        </p:grpSpPr>
        <p:cxnSp>
          <p:nvCxnSpPr>
            <p:cNvPr id="9" name="Straight Connector 8"/>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1347978" y="4710256"/>
              <a:ext cx="0" cy="3429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033779" y="4710256"/>
              <a:ext cx="0" cy="3429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
        <p:nvSpPr>
          <p:cNvPr id="15" name="Title Placeholder 1"/>
          <p:cNvSpPr>
            <a:spLocks noGrp="1"/>
          </p:cNvSpPr>
          <p:nvPr>
            <p:ph type="title" hasCustomPrompt="1"/>
          </p:nvPr>
        </p:nvSpPr>
        <p:spPr>
          <a:xfrm>
            <a:off x="433565" y="226695"/>
            <a:ext cx="8311896" cy="713232"/>
          </a:xfrm>
          <a:prstGeom prst="rect">
            <a:avLst/>
          </a:prstGeom>
        </p:spPr>
        <p:txBody>
          <a:bodyPr vert="horz" lIns="0" tIns="0" rIns="0" bIns="0" rtlCol="0" anchor="b" anchorCtr="0">
            <a:noAutofit/>
          </a:bodyPr>
          <a:lstStyle>
            <a:lvl1pPr>
              <a:lnSpc>
                <a:spcPct val="100000"/>
              </a:lnSpc>
              <a:defRPr/>
            </a:lvl1pPr>
          </a:lstStyle>
          <a:p>
            <a:pPr lvl="0">
              <a:lnSpc>
                <a:spcPct val="100000"/>
              </a:lnSpc>
            </a:pPr>
            <a:r>
              <a:rPr lang="en-US" dirty="0"/>
              <a:t>Click to edit Master </a:t>
            </a:r>
            <a:br>
              <a:rPr lang="en-US" dirty="0"/>
            </a:br>
            <a:r>
              <a:rPr lang="en-US" dirty="0"/>
              <a:t>title style</a:t>
            </a:r>
          </a:p>
        </p:txBody>
      </p:sp>
    </p:spTree>
    <p:extLst>
      <p:ext uri="{BB962C8B-B14F-4D97-AF65-F5344CB8AC3E}">
        <p14:creationId xmlns:p14="http://schemas.microsoft.com/office/powerpoint/2010/main" val="460957724"/>
      </p:ext>
    </p:extLst>
  </p:cSld>
  <p:clrMapOvr>
    <a:masterClrMapping/>
  </p:clrMapOvr>
  <p:transition>
    <p:wipe dir="r"/>
  </p:transition>
  <p:extLst mod="1">
    <p:ext uri="{DCECCB84-F9BA-43D5-87BE-67443E8EF086}">
      <p15:sldGuideLst xmlns:p15="http://schemas.microsoft.com/office/powerpoint/2012/main">
        <p15:guide id="1" orient="horz" pos="103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layout">
    <p:spTree>
      <p:nvGrpSpPr>
        <p:cNvPr id="1" name=""/>
        <p:cNvGrpSpPr/>
        <p:nvPr/>
      </p:nvGrpSpPr>
      <p:grpSpPr>
        <a:xfrm>
          <a:off x="0" y="0"/>
          <a:ext cx="0" cy="0"/>
          <a:chOff x="0" y="0"/>
          <a:chExt cx="0" cy="0"/>
        </a:xfrm>
      </p:grpSpPr>
      <p:grpSp>
        <p:nvGrpSpPr>
          <p:cNvPr id="5" name="Group 4"/>
          <p:cNvGrpSpPr/>
          <p:nvPr/>
        </p:nvGrpSpPr>
        <p:grpSpPr>
          <a:xfrm>
            <a:off x="433567" y="1129188"/>
            <a:ext cx="1367030" cy="0"/>
            <a:chOff x="833627" y="4881706"/>
            <a:chExt cx="1714502" cy="0"/>
          </a:xfrm>
        </p:grpSpPr>
        <p:cxnSp>
          <p:nvCxnSpPr>
            <p:cNvPr id="6" name="Straight Connector 5"/>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347978" y="4710256"/>
              <a:ext cx="0" cy="3429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2033779" y="4710256"/>
              <a:ext cx="0" cy="3429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
        <p:nvSpPr>
          <p:cNvPr id="12" name="Title Placeholder 1"/>
          <p:cNvSpPr>
            <a:spLocks noGrp="1"/>
          </p:cNvSpPr>
          <p:nvPr>
            <p:ph type="title" hasCustomPrompt="1"/>
          </p:nvPr>
        </p:nvSpPr>
        <p:spPr>
          <a:xfrm>
            <a:off x="433565" y="226695"/>
            <a:ext cx="8311896" cy="713232"/>
          </a:xfrm>
          <a:prstGeom prst="rect">
            <a:avLst/>
          </a:prstGeom>
        </p:spPr>
        <p:txBody>
          <a:bodyPr vert="horz" lIns="0" tIns="0" rIns="0" bIns="0" rtlCol="0" anchor="b" anchorCtr="0">
            <a:noAutofit/>
          </a:bodyPr>
          <a:lstStyle>
            <a:lvl1pPr>
              <a:lnSpc>
                <a:spcPct val="100000"/>
              </a:lnSpc>
              <a:defRPr/>
            </a:lvl1pPr>
          </a:lstStyle>
          <a:p>
            <a:pPr lvl="0">
              <a:lnSpc>
                <a:spcPct val="100000"/>
              </a:lnSpc>
            </a:pPr>
            <a:r>
              <a:rPr lang="en-US" dirty="0"/>
              <a:t>Click to edit Master </a:t>
            </a:r>
            <a:br>
              <a:rPr lang="en-US" dirty="0"/>
            </a:br>
            <a:r>
              <a:rPr lang="en-US" dirty="0"/>
              <a:t>title style</a:t>
            </a:r>
          </a:p>
        </p:txBody>
      </p:sp>
    </p:spTree>
    <p:extLst>
      <p:ext uri="{BB962C8B-B14F-4D97-AF65-F5344CB8AC3E}">
        <p14:creationId xmlns:p14="http://schemas.microsoft.com/office/powerpoint/2010/main" val="460957724"/>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angle 28"/>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
              <a:cs typeface=""/>
            </a:endParaRPr>
          </a:p>
        </p:txBody>
      </p:sp>
      <p:cxnSp>
        <p:nvCxnSpPr>
          <p:cNvPr id="30" name="Straight Connector 29"/>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31" name="Rectangle 30"/>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chorCtr="0">
            <a:noAutofit/>
          </a:bodyPr>
          <a:lstStyle>
            <a:lvl1pPr>
              <a:defRPr lang="en-US" sz="2900" dirty="0">
                <a:solidFill>
                  <a:schemeClr val="tx2"/>
                </a:solidFill>
                <a:ea typeface="+mj-ea"/>
              </a:defRPr>
            </a:lvl1pPr>
          </a:lstStyle>
          <a:p>
            <a:pPr marL="0" lvl="0"/>
            <a:r>
              <a:rPr lang="en-US" dirty="0"/>
              <a:t>Click to edit Master title style</a:t>
            </a:r>
          </a:p>
        </p:txBody>
      </p:sp>
      <p:grpSp>
        <p:nvGrpSpPr>
          <p:cNvPr id="21" name="Group 20"/>
          <p:cNvGrpSpPr/>
          <p:nvPr userDrawn="1"/>
        </p:nvGrpSpPr>
        <p:grpSpPr>
          <a:xfrm>
            <a:off x="429768" y="5017686"/>
            <a:ext cx="1367030" cy="0"/>
            <a:chOff x="833627" y="4881706"/>
            <a:chExt cx="1714502" cy="0"/>
          </a:xfrm>
        </p:grpSpPr>
        <p:cxnSp>
          <p:nvCxnSpPr>
            <p:cNvPr id="22" name="Straight Connector 21"/>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1347978" y="4710256"/>
              <a:ext cx="0" cy="342900"/>
            </a:xfrm>
            <a:prstGeom prst="line">
              <a:avLst/>
            </a:prstGeom>
            <a:ln w="28575">
              <a:solidFill>
                <a:srgbClr val="CCDE4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033779" y="4710256"/>
              <a:ext cx="0" cy="342900"/>
            </a:xfrm>
            <a:prstGeom prst="line">
              <a:avLst/>
            </a:prstGeom>
            <a:ln w="28575">
              <a:solidFill>
                <a:srgbClr val="DF1C5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0963689"/>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64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6903"/>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t="21380"/>
          <a:stretch/>
        </p:blipFill>
        <p:spPr>
          <a:xfrm>
            <a:off x="9171" y="1470765"/>
            <a:ext cx="9144000" cy="5391780"/>
          </a:xfrm>
          <a:prstGeom prst="rect">
            <a:avLst/>
          </a:prstGeom>
        </p:spPr>
      </p:pic>
      <p:sp>
        <p:nvSpPr>
          <p:cNvPr id="3" name="Content Placeholder 2"/>
          <p:cNvSpPr>
            <a:spLocks noGrp="1"/>
          </p:cNvSpPr>
          <p:nvPr>
            <p:ph idx="1"/>
          </p:nvPr>
        </p:nvSpPr>
        <p:spPr>
          <a:xfrm>
            <a:off x="4093308" y="3395498"/>
            <a:ext cx="2459892" cy="321003"/>
          </a:xfrm>
        </p:spPr>
        <p:txBody>
          <a:bodyPr>
            <a:normAutofit/>
          </a:bodyPr>
          <a:lstStyle>
            <a:lvl1pPr algn="l">
              <a:spcBef>
                <a:spcPts val="1200"/>
              </a:spcBef>
              <a:buFontTx/>
              <a:buNone/>
              <a:defRPr sz="1200" b="1">
                <a:solidFill>
                  <a:schemeClr val="tx2"/>
                </a:solidFill>
              </a:defRPr>
            </a:lvl1pPr>
            <a:lvl2pPr marL="276225" indent="-276225">
              <a:spcBef>
                <a:spcPts val="600"/>
              </a:spcBef>
              <a:buFont typeface="Arial" pitchFamily="34" charset="0"/>
              <a:buChar char="•"/>
              <a:defRPr sz="1800">
                <a:solidFill>
                  <a:schemeClr val="tx2"/>
                </a:solidFill>
              </a:defRPr>
            </a:lvl2pPr>
            <a:lvl3pPr marL="574675" indent="-287338">
              <a:buClr>
                <a:schemeClr val="accent2"/>
              </a:buClr>
              <a:defRPr sz="1600"/>
            </a:lvl3pPr>
            <a:lvl4pPr marL="862013" indent="-287338">
              <a:defRPr sz="1500"/>
            </a:lvl4pPr>
            <a:lvl5pPr marL="1147763" indent="-285750">
              <a:buClr>
                <a:schemeClr val="accent1"/>
              </a:buClr>
              <a:buFont typeface="Arial" pitchFamily="34" charset="0"/>
              <a:buChar char="•"/>
              <a:defRPr sz="1500"/>
            </a:lvl5pPr>
          </a:lstStyle>
          <a:p>
            <a:pPr lvl="0"/>
            <a:r>
              <a:rPr lang="en-US" dirty="0"/>
              <a:t>Click to edit Master text styles</a:t>
            </a:r>
          </a:p>
        </p:txBody>
      </p:sp>
      <p:grpSp>
        <p:nvGrpSpPr>
          <p:cNvPr id="7" name="Group 6"/>
          <p:cNvGrpSpPr/>
          <p:nvPr/>
        </p:nvGrpSpPr>
        <p:grpSpPr>
          <a:xfrm>
            <a:off x="433567" y="1129188"/>
            <a:ext cx="1367030" cy="0"/>
            <a:chOff x="833627" y="4881706"/>
            <a:chExt cx="1714502" cy="0"/>
          </a:xfrm>
        </p:grpSpPr>
        <p:cxnSp>
          <p:nvCxnSpPr>
            <p:cNvPr id="9" name="Straight Connector 8"/>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1347978" y="4710256"/>
              <a:ext cx="0" cy="3429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033779" y="4710256"/>
              <a:ext cx="0" cy="3429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
        <p:nvSpPr>
          <p:cNvPr id="15" name="Title Placeholder 1"/>
          <p:cNvSpPr>
            <a:spLocks noGrp="1"/>
          </p:cNvSpPr>
          <p:nvPr>
            <p:ph type="title" hasCustomPrompt="1"/>
          </p:nvPr>
        </p:nvSpPr>
        <p:spPr>
          <a:xfrm>
            <a:off x="433565" y="226695"/>
            <a:ext cx="8311896" cy="713232"/>
          </a:xfrm>
          <a:prstGeom prst="rect">
            <a:avLst/>
          </a:prstGeom>
        </p:spPr>
        <p:txBody>
          <a:bodyPr vert="horz" lIns="0" tIns="0" rIns="0" bIns="0" rtlCol="0" anchor="b" anchorCtr="0">
            <a:noAutofit/>
          </a:bodyPr>
          <a:lstStyle>
            <a:lvl1pPr>
              <a:lnSpc>
                <a:spcPct val="100000"/>
              </a:lnSpc>
              <a:defRPr/>
            </a:lvl1pPr>
          </a:lstStyle>
          <a:p>
            <a:pPr lvl="0">
              <a:lnSpc>
                <a:spcPct val="100000"/>
              </a:lnSpc>
            </a:pPr>
            <a:r>
              <a:rPr lang="en-US" dirty="0"/>
              <a:t>Click to edit Master </a:t>
            </a:r>
            <a:br>
              <a:rPr lang="en-US" dirty="0"/>
            </a:br>
            <a:r>
              <a:rPr lang="en-US" dirty="0"/>
              <a:t>title style</a:t>
            </a:r>
          </a:p>
        </p:txBody>
      </p:sp>
      <p:sp>
        <p:nvSpPr>
          <p:cNvPr id="16" name="Content Placeholder 2"/>
          <p:cNvSpPr>
            <a:spLocks noGrp="1"/>
          </p:cNvSpPr>
          <p:nvPr>
            <p:ph idx="10"/>
          </p:nvPr>
        </p:nvSpPr>
        <p:spPr>
          <a:xfrm>
            <a:off x="4093308" y="3772591"/>
            <a:ext cx="2459892" cy="721256"/>
          </a:xfrm>
        </p:spPr>
        <p:txBody>
          <a:bodyPr>
            <a:normAutofit/>
          </a:bodyPr>
          <a:lstStyle>
            <a:lvl1pPr algn="l">
              <a:spcBef>
                <a:spcPts val="1200"/>
              </a:spcBef>
              <a:buFontTx/>
              <a:buNone/>
              <a:defRPr sz="1100" b="0">
                <a:solidFill>
                  <a:schemeClr val="tx2"/>
                </a:solidFill>
              </a:defRPr>
            </a:lvl1pPr>
            <a:lvl2pPr marL="276225" indent="-276225">
              <a:spcBef>
                <a:spcPts val="600"/>
              </a:spcBef>
              <a:buFont typeface="Arial" pitchFamily="34" charset="0"/>
              <a:buChar char="•"/>
              <a:defRPr sz="1800">
                <a:solidFill>
                  <a:schemeClr val="tx2"/>
                </a:solidFill>
              </a:defRPr>
            </a:lvl2pPr>
            <a:lvl3pPr marL="574675" indent="-287338">
              <a:buClr>
                <a:schemeClr val="accent2"/>
              </a:buClr>
              <a:defRPr sz="1600"/>
            </a:lvl3pPr>
            <a:lvl4pPr marL="862013" indent="-287338">
              <a:defRPr sz="1500"/>
            </a:lvl4pPr>
            <a:lvl5pPr marL="1147763" indent="-285750">
              <a:buClr>
                <a:schemeClr val="accent1"/>
              </a:buClr>
              <a:buFont typeface="Arial" pitchFamily="34" charset="0"/>
              <a:buChar char="•"/>
              <a:defRPr sz="1500"/>
            </a:lvl5pPr>
          </a:lstStyle>
          <a:p>
            <a:pPr lvl="0"/>
            <a:r>
              <a:rPr lang="en-US" dirty="0"/>
              <a:t>Click to edit Master text styles</a:t>
            </a:r>
          </a:p>
        </p:txBody>
      </p:sp>
    </p:spTree>
    <p:extLst>
      <p:ext uri="{BB962C8B-B14F-4D97-AF65-F5344CB8AC3E}">
        <p14:creationId xmlns:p14="http://schemas.microsoft.com/office/powerpoint/2010/main" val="2022568909"/>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cons">
    <p:spTree>
      <p:nvGrpSpPr>
        <p:cNvPr id="1" name=""/>
        <p:cNvGrpSpPr/>
        <p:nvPr/>
      </p:nvGrpSpPr>
      <p:grpSpPr>
        <a:xfrm>
          <a:off x="0" y="0"/>
          <a:ext cx="0" cy="0"/>
          <a:chOff x="0" y="0"/>
          <a:chExt cx="0" cy="0"/>
        </a:xfrm>
      </p:grpSpPr>
      <p:pic>
        <p:nvPicPr>
          <p:cNvPr id="3" name="Picture 2" descr="icon1.png"/>
          <p:cNvPicPr>
            <a:picLocks noChangeAspect="1"/>
          </p:cNvPicPr>
          <p:nvPr/>
        </p:nvPicPr>
        <p:blipFill>
          <a:blip r:embed="rId2"/>
          <a:stretch>
            <a:fillRect/>
          </a:stretch>
        </p:blipFill>
        <p:spPr>
          <a:xfrm>
            <a:off x="415925" y="3742442"/>
            <a:ext cx="769452" cy="769452"/>
          </a:xfrm>
          <a:prstGeom prst="rect">
            <a:avLst/>
          </a:prstGeom>
        </p:spPr>
      </p:pic>
      <p:pic>
        <p:nvPicPr>
          <p:cNvPr id="4" name="Picture 3" descr="icon2.png"/>
          <p:cNvPicPr>
            <a:picLocks noChangeAspect="1"/>
          </p:cNvPicPr>
          <p:nvPr/>
        </p:nvPicPr>
        <p:blipFill>
          <a:blip r:embed="rId3"/>
          <a:stretch>
            <a:fillRect/>
          </a:stretch>
        </p:blipFill>
        <p:spPr>
          <a:xfrm>
            <a:off x="2310965" y="3742442"/>
            <a:ext cx="769452" cy="769452"/>
          </a:xfrm>
          <a:prstGeom prst="rect">
            <a:avLst/>
          </a:prstGeom>
        </p:spPr>
      </p:pic>
      <p:pic>
        <p:nvPicPr>
          <p:cNvPr id="5" name="Picture 4" descr="icon3.png"/>
          <p:cNvPicPr>
            <a:picLocks noChangeAspect="1"/>
          </p:cNvPicPr>
          <p:nvPr/>
        </p:nvPicPr>
        <p:blipFill>
          <a:blip r:embed="rId4"/>
          <a:stretch>
            <a:fillRect/>
          </a:stretch>
        </p:blipFill>
        <p:spPr>
          <a:xfrm>
            <a:off x="4206005" y="3742442"/>
            <a:ext cx="769452" cy="769452"/>
          </a:xfrm>
          <a:prstGeom prst="rect">
            <a:avLst/>
          </a:prstGeom>
        </p:spPr>
      </p:pic>
      <p:pic>
        <p:nvPicPr>
          <p:cNvPr id="6" name="Picture 5" descr="icon4.png"/>
          <p:cNvPicPr>
            <a:picLocks noChangeAspect="1"/>
          </p:cNvPicPr>
          <p:nvPr/>
        </p:nvPicPr>
        <p:blipFill>
          <a:blip r:embed="rId5"/>
          <a:stretch>
            <a:fillRect/>
          </a:stretch>
        </p:blipFill>
        <p:spPr>
          <a:xfrm>
            <a:off x="6101045" y="3742442"/>
            <a:ext cx="769452" cy="769452"/>
          </a:xfrm>
          <a:prstGeom prst="rect">
            <a:avLst/>
          </a:prstGeom>
        </p:spPr>
      </p:pic>
      <p:pic>
        <p:nvPicPr>
          <p:cNvPr id="7" name="Picture 6" descr="icon5.png"/>
          <p:cNvPicPr>
            <a:picLocks noChangeAspect="1"/>
          </p:cNvPicPr>
          <p:nvPr/>
        </p:nvPicPr>
        <p:blipFill>
          <a:blip r:embed="rId6"/>
          <a:stretch>
            <a:fillRect/>
          </a:stretch>
        </p:blipFill>
        <p:spPr>
          <a:xfrm>
            <a:off x="7048569" y="2867024"/>
            <a:ext cx="769452" cy="769452"/>
          </a:xfrm>
          <a:prstGeom prst="rect">
            <a:avLst/>
          </a:prstGeom>
        </p:spPr>
      </p:pic>
      <p:pic>
        <p:nvPicPr>
          <p:cNvPr id="8" name="Picture 7" descr="icon6.png"/>
          <p:cNvPicPr>
            <a:picLocks noChangeAspect="1"/>
          </p:cNvPicPr>
          <p:nvPr/>
        </p:nvPicPr>
        <p:blipFill>
          <a:blip r:embed="rId7"/>
          <a:stretch>
            <a:fillRect/>
          </a:stretch>
        </p:blipFill>
        <p:spPr>
          <a:xfrm>
            <a:off x="415924" y="4617006"/>
            <a:ext cx="769452" cy="769452"/>
          </a:xfrm>
          <a:prstGeom prst="rect">
            <a:avLst/>
          </a:prstGeom>
        </p:spPr>
      </p:pic>
      <p:pic>
        <p:nvPicPr>
          <p:cNvPr id="9" name="Picture 8" descr="icon7.png"/>
          <p:cNvPicPr>
            <a:picLocks noChangeAspect="1"/>
          </p:cNvPicPr>
          <p:nvPr/>
        </p:nvPicPr>
        <p:blipFill>
          <a:blip r:embed="rId8"/>
          <a:stretch>
            <a:fillRect/>
          </a:stretch>
        </p:blipFill>
        <p:spPr>
          <a:xfrm>
            <a:off x="2310964" y="4617006"/>
            <a:ext cx="769452" cy="769452"/>
          </a:xfrm>
          <a:prstGeom prst="rect">
            <a:avLst/>
          </a:prstGeom>
        </p:spPr>
      </p:pic>
      <p:pic>
        <p:nvPicPr>
          <p:cNvPr id="10" name="Picture 9" descr="icon8.png"/>
          <p:cNvPicPr>
            <a:picLocks noChangeAspect="1"/>
          </p:cNvPicPr>
          <p:nvPr/>
        </p:nvPicPr>
        <p:blipFill>
          <a:blip r:embed="rId9"/>
          <a:stretch>
            <a:fillRect/>
          </a:stretch>
        </p:blipFill>
        <p:spPr>
          <a:xfrm>
            <a:off x="4206004" y="4617006"/>
            <a:ext cx="769452" cy="769452"/>
          </a:xfrm>
          <a:prstGeom prst="rect">
            <a:avLst/>
          </a:prstGeom>
        </p:spPr>
      </p:pic>
      <p:pic>
        <p:nvPicPr>
          <p:cNvPr id="11" name="Picture 10" descr="icon9.png"/>
          <p:cNvPicPr>
            <a:picLocks noChangeAspect="1"/>
          </p:cNvPicPr>
          <p:nvPr/>
        </p:nvPicPr>
        <p:blipFill>
          <a:blip r:embed="rId10"/>
          <a:stretch>
            <a:fillRect/>
          </a:stretch>
        </p:blipFill>
        <p:spPr>
          <a:xfrm>
            <a:off x="6101044" y="4617006"/>
            <a:ext cx="769452" cy="769452"/>
          </a:xfrm>
          <a:prstGeom prst="rect">
            <a:avLst/>
          </a:prstGeom>
        </p:spPr>
      </p:pic>
      <p:pic>
        <p:nvPicPr>
          <p:cNvPr id="12" name="Picture 11" descr="icon10.png"/>
          <p:cNvPicPr>
            <a:picLocks noChangeAspect="1"/>
          </p:cNvPicPr>
          <p:nvPr/>
        </p:nvPicPr>
        <p:blipFill>
          <a:blip r:embed="rId11"/>
          <a:stretch>
            <a:fillRect/>
          </a:stretch>
        </p:blipFill>
        <p:spPr>
          <a:xfrm>
            <a:off x="6101048" y="2867024"/>
            <a:ext cx="769452" cy="769452"/>
          </a:xfrm>
          <a:prstGeom prst="rect">
            <a:avLst/>
          </a:prstGeom>
        </p:spPr>
      </p:pic>
      <p:pic>
        <p:nvPicPr>
          <p:cNvPr id="13" name="Picture 12" descr="icon11.png"/>
          <p:cNvPicPr>
            <a:picLocks noChangeAspect="1"/>
          </p:cNvPicPr>
          <p:nvPr/>
        </p:nvPicPr>
        <p:blipFill>
          <a:blip r:embed="rId12"/>
          <a:stretch>
            <a:fillRect/>
          </a:stretch>
        </p:blipFill>
        <p:spPr>
          <a:xfrm>
            <a:off x="415924" y="5515246"/>
            <a:ext cx="769452" cy="769452"/>
          </a:xfrm>
          <a:prstGeom prst="rect">
            <a:avLst/>
          </a:prstGeom>
        </p:spPr>
      </p:pic>
      <p:pic>
        <p:nvPicPr>
          <p:cNvPr id="14" name="Picture 13" descr="icon12.png"/>
          <p:cNvPicPr>
            <a:picLocks noChangeAspect="1"/>
          </p:cNvPicPr>
          <p:nvPr/>
        </p:nvPicPr>
        <p:blipFill>
          <a:blip r:embed="rId13"/>
          <a:stretch>
            <a:fillRect/>
          </a:stretch>
        </p:blipFill>
        <p:spPr>
          <a:xfrm>
            <a:off x="2310964" y="5515246"/>
            <a:ext cx="769452" cy="769452"/>
          </a:xfrm>
          <a:prstGeom prst="rect">
            <a:avLst/>
          </a:prstGeom>
        </p:spPr>
      </p:pic>
      <p:pic>
        <p:nvPicPr>
          <p:cNvPr id="15" name="Picture 14" descr="icon13.png"/>
          <p:cNvPicPr>
            <a:picLocks noChangeAspect="1"/>
          </p:cNvPicPr>
          <p:nvPr/>
        </p:nvPicPr>
        <p:blipFill>
          <a:blip r:embed="rId14"/>
          <a:stretch>
            <a:fillRect/>
          </a:stretch>
        </p:blipFill>
        <p:spPr>
          <a:xfrm>
            <a:off x="4206004" y="5515246"/>
            <a:ext cx="769452" cy="769452"/>
          </a:xfrm>
          <a:prstGeom prst="rect">
            <a:avLst/>
          </a:prstGeom>
        </p:spPr>
      </p:pic>
      <p:pic>
        <p:nvPicPr>
          <p:cNvPr id="16" name="Picture 15" descr="icon14.png"/>
          <p:cNvPicPr>
            <a:picLocks noChangeAspect="1"/>
          </p:cNvPicPr>
          <p:nvPr/>
        </p:nvPicPr>
        <p:blipFill>
          <a:blip r:embed="rId15"/>
          <a:stretch>
            <a:fillRect/>
          </a:stretch>
        </p:blipFill>
        <p:spPr>
          <a:xfrm>
            <a:off x="6101044" y="5515246"/>
            <a:ext cx="769452" cy="769452"/>
          </a:xfrm>
          <a:prstGeom prst="rect">
            <a:avLst/>
          </a:prstGeom>
        </p:spPr>
      </p:pic>
      <p:pic>
        <p:nvPicPr>
          <p:cNvPr id="17" name="Picture 16" descr="icon15.png"/>
          <p:cNvPicPr>
            <a:picLocks noChangeAspect="1"/>
          </p:cNvPicPr>
          <p:nvPr/>
        </p:nvPicPr>
        <p:blipFill>
          <a:blip r:embed="rId16"/>
          <a:stretch>
            <a:fillRect/>
          </a:stretch>
        </p:blipFill>
        <p:spPr>
          <a:xfrm>
            <a:off x="5153527" y="2867024"/>
            <a:ext cx="769452" cy="769452"/>
          </a:xfrm>
          <a:prstGeom prst="rect">
            <a:avLst/>
          </a:prstGeom>
        </p:spPr>
      </p:pic>
      <p:pic>
        <p:nvPicPr>
          <p:cNvPr id="18" name="Picture 17" descr="icon16.png"/>
          <p:cNvPicPr>
            <a:picLocks noChangeAspect="1"/>
          </p:cNvPicPr>
          <p:nvPr/>
        </p:nvPicPr>
        <p:blipFill>
          <a:blip r:embed="rId17"/>
          <a:stretch>
            <a:fillRect/>
          </a:stretch>
        </p:blipFill>
        <p:spPr>
          <a:xfrm>
            <a:off x="1363445" y="3742442"/>
            <a:ext cx="769452" cy="769452"/>
          </a:xfrm>
          <a:prstGeom prst="rect">
            <a:avLst/>
          </a:prstGeom>
        </p:spPr>
      </p:pic>
      <p:pic>
        <p:nvPicPr>
          <p:cNvPr id="19" name="Picture 18" descr="icon17.png"/>
          <p:cNvPicPr>
            <a:picLocks noChangeAspect="1"/>
          </p:cNvPicPr>
          <p:nvPr/>
        </p:nvPicPr>
        <p:blipFill>
          <a:blip r:embed="rId18"/>
          <a:stretch>
            <a:fillRect/>
          </a:stretch>
        </p:blipFill>
        <p:spPr>
          <a:xfrm>
            <a:off x="7048565" y="3742442"/>
            <a:ext cx="769452" cy="769452"/>
          </a:xfrm>
          <a:prstGeom prst="rect">
            <a:avLst/>
          </a:prstGeom>
        </p:spPr>
      </p:pic>
      <p:pic>
        <p:nvPicPr>
          <p:cNvPr id="20" name="Picture 19" descr="icon18.png"/>
          <p:cNvPicPr>
            <a:picLocks noChangeAspect="1"/>
          </p:cNvPicPr>
          <p:nvPr/>
        </p:nvPicPr>
        <p:blipFill>
          <a:blip r:embed="rId19"/>
          <a:stretch>
            <a:fillRect/>
          </a:stretch>
        </p:blipFill>
        <p:spPr>
          <a:xfrm>
            <a:off x="5153525" y="3742442"/>
            <a:ext cx="769452" cy="769452"/>
          </a:xfrm>
          <a:prstGeom prst="rect">
            <a:avLst/>
          </a:prstGeom>
        </p:spPr>
      </p:pic>
      <p:pic>
        <p:nvPicPr>
          <p:cNvPr id="21" name="Picture 20" descr="icon19.png"/>
          <p:cNvPicPr>
            <a:picLocks noChangeAspect="1"/>
          </p:cNvPicPr>
          <p:nvPr/>
        </p:nvPicPr>
        <p:blipFill>
          <a:blip r:embed="rId20"/>
          <a:stretch>
            <a:fillRect/>
          </a:stretch>
        </p:blipFill>
        <p:spPr>
          <a:xfrm>
            <a:off x="7996088" y="3742442"/>
            <a:ext cx="769452" cy="769452"/>
          </a:xfrm>
          <a:prstGeom prst="rect">
            <a:avLst/>
          </a:prstGeom>
        </p:spPr>
      </p:pic>
      <p:pic>
        <p:nvPicPr>
          <p:cNvPr id="22" name="Picture 21" descr="icon20.png"/>
          <p:cNvPicPr>
            <a:picLocks noChangeAspect="1"/>
          </p:cNvPicPr>
          <p:nvPr/>
        </p:nvPicPr>
        <p:blipFill>
          <a:blip r:embed="rId21"/>
          <a:stretch>
            <a:fillRect/>
          </a:stretch>
        </p:blipFill>
        <p:spPr>
          <a:xfrm>
            <a:off x="3258485" y="3742442"/>
            <a:ext cx="769452" cy="769452"/>
          </a:xfrm>
          <a:prstGeom prst="rect">
            <a:avLst/>
          </a:prstGeom>
        </p:spPr>
      </p:pic>
      <p:pic>
        <p:nvPicPr>
          <p:cNvPr id="23" name="Picture 22" descr="icon21.png"/>
          <p:cNvPicPr>
            <a:picLocks noChangeAspect="1"/>
          </p:cNvPicPr>
          <p:nvPr/>
        </p:nvPicPr>
        <p:blipFill>
          <a:blip r:embed="rId22"/>
          <a:stretch>
            <a:fillRect/>
          </a:stretch>
        </p:blipFill>
        <p:spPr>
          <a:xfrm>
            <a:off x="7048564" y="4617006"/>
            <a:ext cx="769452" cy="769452"/>
          </a:xfrm>
          <a:prstGeom prst="rect">
            <a:avLst/>
          </a:prstGeom>
        </p:spPr>
      </p:pic>
      <p:pic>
        <p:nvPicPr>
          <p:cNvPr id="24" name="Picture 23" descr="icon22.png"/>
          <p:cNvPicPr>
            <a:picLocks noChangeAspect="1"/>
          </p:cNvPicPr>
          <p:nvPr/>
        </p:nvPicPr>
        <p:blipFill>
          <a:blip r:embed="rId23"/>
          <a:stretch>
            <a:fillRect/>
          </a:stretch>
        </p:blipFill>
        <p:spPr>
          <a:xfrm>
            <a:off x="1363444" y="4617006"/>
            <a:ext cx="769452" cy="769452"/>
          </a:xfrm>
          <a:prstGeom prst="rect">
            <a:avLst/>
          </a:prstGeom>
        </p:spPr>
      </p:pic>
      <p:pic>
        <p:nvPicPr>
          <p:cNvPr id="25" name="Picture 24" descr="icon23.png"/>
          <p:cNvPicPr>
            <a:picLocks noChangeAspect="1"/>
          </p:cNvPicPr>
          <p:nvPr/>
        </p:nvPicPr>
        <p:blipFill>
          <a:blip r:embed="rId24"/>
          <a:stretch>
            <a:fillRect/>
          </a:stretch>
        </p:blipFill>
        <p:spPr>
          <a:xfrm>
            <a:off x="5153524" y="4617006"/>
            <a:ext cx="769452" cy="769452"/>
          </a:xfrm>
          <a:prstGeom prst="rect">
            <a:avLst/>
          </a:prstGeom>
        </p:spPr>
      </p:pic>
      <p:pic>
        <p:nvPicPr>
          <p:cNvPr id="26" name="Picture 25" descr="icon24.png"/>
          <p:cNvPicPr>
            <a:picLocks noChangeAspect="1"/>
          </p:cNvPicPr>
          <p:nvPr/>
        </p:nvPicPr>
        <p:blipFill>
          <a:blip r:embed="rId25"/>
          <a:stretch>
            <a:fillRect/>
          </a:stretch>
        </p:blipFill>
        <p:spPr>
          <a:xfrm>
            <a:off x="7996088" y="4617006"/>
            <a:ext cx="769452" cy="769452"/>
          </a:xfrm>
          <a:prstGeom prst="rect">
            <a:avLst/>
          </a:prstGeom>
        </p:spPr>
      </p:pic>
      <p:pic>
        <p:nvPicPr>
          <p:cNvPr id="27" name="Picture 26" descr="icon25.png"/>
          <p:cNvPicPr>
            <a:picLocks noChangeAspect="1"/>
          </p:cNvPicPr>
          <p:nvPr/>
        </p:nvPicPr>
        <p:blipFill>
          <a:blip r:embed="rId26"/>
          <a:stretch>
            <a:fillRect/>
          </a:stretch>
        </p:blipFill>
        <p:spPr>
          <a:xfrm>
            <a:off x="7048564" y="5515246"/>
            <a:ext cx="769452" cy="769452"/>
          </a:xfrm>
          <a:prstGeom prst="rect">
            <a:avLst/>
          </a:prstGeom>
        </p:spPr>
      </p:pic>
      <p:pic>
        <p:nvPicPr>
          <p:cNvPr id="28" name="Picture 27" descr="icon26.png"/>
          <p:cNvPicPr>
            <a:picLocks noChangeAspect="1"/>
          </p:cNvPicPr>
          <p:nvPr/>
        </p:nvPicPr>
        <p:blipFill>
          <a:blip r:embed="rId27"/>
          <a:stretch>
            <a:fillRect/>
          </a:stretch>
        </p:blipFill>
        <p:spPr>
          <a:xfrm>
            <a:off x="3258484" y="4617006"/>
            <a:ext cx="769452" cy="769452"/>
          </a:xfrm>
          <a:prstGeom prst="rect">
            <a:avLst/>
          </a:prstGeom>
        </p:spPr>
      </p:pic>
      <p:pic>
        <p:nvPicPr>
          <p:cNvPr id="29" name="Picture 28" descr="icon27.png"/>
          <p:cNvPicPr>
            <a:picLocks noChangeAspect="1"/>
          </p:cNvPicPr>
          <p:nvPr/>
        </p:nvPicPr>
        <p:blipFill>
          <a:blip r:embed="rId28"/>
          <a:stretch>
            <a:fillRect/>
          </a:stretch>
        </p:blipFill>
        <p:spPr>
          <a:xfrm>
            <a:off x="1363444" y="5515246"/>
            <a:ext cx="769452" cy="769452"/>
          </a:xfrm>
          <a:prstGeom prst="rect">
            <a:avLst/>
          </a:prstGeom>
        </p:spPr>
      </p:pic>
      <p:pic>
        <p:nvPicPr>
          <p:cNvPr id="30" name="Picture 29" descr="icon28.png"/>
          <p:cNvPicPr>
            <a:picLocks noChangeAspect="1"/>
          </p:cNvPicPr>
          <p:nvPr/>
        </p:nvPicPr>
        <p:blipFill>
          <a:blip r:embed="rId29"/>
          <a:stretch>
            <a:fillRect/>
          </a:stretch>
        </p:blipFill>
        <p:spPr>
          <a:xfrm>
            <a:off x="5153524" y="5515246"/>
            <a:ext cx="769452" cy="769452"/>
          </a:xfrm>
          <a:prstGeom prst="rect">
            <a:avLst/>
          </a:prstGeom>
        </p:spPr>
      </p:pic>
      <p:pic>
        <p:nvPicPr>
          <p:cNvPr id="31" name="Picture 30" descr="icon30.png"/>
          <p:cNvPicPr>
            <a:picLocks noChangeAspect="1"/>
          </p:cNvPicPr>
          <p:nvPr/>
        </p:nvPicPr>
        <p:blipFill>
          <a:blip r:embed="rId30"/>
          <a:stretch>
            <a:fillRect/>
          </a:stretch>
        </p:blipFill>
        <p:spPr>
          <a:xfrm>
            <a:off x="7996088" y="5515246"/>
            <a:ext cx="769452" cy="769452"/>
          </a:xfrm>
          <a:prstGeom prst="rect">
            <a:avLst/>
          </a:prstGeom>
        </p:spPr>
      </p:pic>
      <p:pic>
        <p:nvPicPr>
          <p:cNvPr id="32" name="Picture 31" descr="icon32.png"/>
          <p:cNvPicPr>
            <a:picLocks noChangeAspect="1"/>
          </p:cNvPicPr>
          <p:nvPr/>
        </p:nvPicPr>
        <p:blipFill>
          <a:blip r:embed="rId31"/>
          <a:stretch>
            <a:fillRect/>
          </a:stretch>
        </p:blipFill>
        <p:spPr>
          <a:xfrm>
            <a:off x="3258484" y="5515246"/>
            <a:ext cx="769452" cy="769452"/>
          </a:xfrm>
          <a:prstGeom prst="rect">
            <a:avLst/>
          </a:prstGeom>
        </p:spPr>
      </p:pic>
      <p:pic>
        <p:nvPicPr>
          <p:cNvPr id="33" name="Picture 3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258485" y="2867024"/>
            <a:ext cx="769452" cy="769452"/>
          </a:xfrm>
          <a:prstGeom prst="rect">
            <a:avLst/>
          </a:prstGeom>
        </p:spPr>
      </p:pic>
      <p:pic>
        <p:nvPicPr>
          <p:cNvPr id="34" name="Picture 33" descr="icon31.png"/>
          <p:cNvPicPr>
            <a:picLocks noChangeAspect="1"/>
          </p:cNvPicPr>
          <p:nvPr/>
        </p:nvPicPr>
        <p:blipFill>
          <a:blip r:embed="rId33"/>
          <a:stretch>
            <a:fillRect/>
          </a:stretch>
        </p:blipFill>
        <p:spPr>
          <a:xfrm>
            <a:off x="4206006" y="2867024"/>
            <a:ext cx="769452" cy="769452"/>
          </a:xfrm>
          <a:prstGeom prst="rect">
            <a:avLst/>
          </a:prstGeom>
        </p:spPr>
      </p:pic>
      <p:pic>
        <p:nvPicPr>
          <p:cNvPr id="35" name="Picture 34" descr="icon33.png"/>
          <p:cNvPicPr>
            <a:picLocks noChangeAspect="1"/>
          </p:cNvPicPr>
          <p:nvPr/>
        </p:nvPicPr>
        <p:blipFill>
          <a:blip r:embed="rId34"/>
          <a:stretch>
            <a:fillRect/>
          </a:stretch>
        </p:blipFill>
        <p:spPr>
          <a:xfrm>
            <a:off x="7996088" y="2867024"/>
            <a:ext cx="769452" cy="769452"/>
          </a:xfrm>
          <a:prstGeom prst="rect">
            <a:avLst/>
          </a:prstGeom>
        </p:spPr>
      </p:pic>
      <p:sp>
        <p:nvSpPr>
          <p:cNvPr id="36" name="Content Placeholder 12"/>
          <p:cNvSpPr>
            <a:spLocks noGrp="1"/>
          </p:cNvSpPr>
          <p:nvPr>
            <p:ph idx="1"/>
          </p:nvPr>
        </p:nvSpPr>
        <p:spPr>
          <a:xfrm>
            <a:off x="415925" y="2807397"/>
            <a:ext cx="2631563" cy="376284"/>
          </a:xfrm>
        </p:spPr>
        <p:txBody>
          <a:bodyPr/>
          <a:lstStyle>
            <a:lvl1pPr marL="0" indent="0">
              <a:buFontTx/>
              <a:buNone/>
              <a:defRPr/>
            </a:lvl1pPr>
          </a:lstStyle>
          <a:p>
            <a:pPr lvl="0"/>
            <a:r>
              <a:rPr lang="en-US"/>
              <a:t>Click to edit Master text styles</a:t>
            </a:r>
          </a:p>
        </p:txBody>
      </p:sp>
      <p:pic>
        <p:nvPicPr>
          <p:cNvPr id="37" name="Picture 36" descr="d1.png"/>
          <p:cNvPicPr>
            <a:picLocks noChangeAspect="1"/>
          </p:cNvPicPr>
          <p:nvPr/>
        </p:nvPicPr>
        <p:blipFill>
          <a:blip r:embed="rId35"/>
          <a:stretch>
            <a:fillRect/>
          </a:stretch>
        </p:blipFill>
        <p:spPr>
          <a:xfrm>
            <a:off x="415925" y="853911"/>
            <a:ext cx="786353" cy="786353"/>
          </a:xfrm>
          <a:prstGeom prst="rect">
            <a:avLst/>
          </a:prstGeom>
        </p:spPr>
      </p:pic>
      <p:pic>
        <p:nvPicPr>
          <p:cNvPr id="38" name="Picture 37" descr="d2.png"/>
          <p:cNvPicPr>
            <a:picLocks noChangeAspect="1"/>
          </p:cNvPicPr>
          <p:nvPr/>
        </p:nvPicPr>
        <p:blipFill>
          <a:blip r:embed="rId36"/>
          <a:stretch>
            <a:fillRect/>
          </a:stretch>
        </p:blipFill>
        <p:spPr>
          <a:xfrm>
            <a:off x="1338530" y="853911"/>
            <a:ext cx="786353" cy="786353"/>
          </a:xfrm>
          <a:prstGeom prst="rect">
            <a:avLst/>
          </a:prstGeom>
        </p:spPr>
      </p:pic>
      <p:pic>
        <p:nvPicPr>
          <p:cNvPr id="39" name="Picture 38" descr="d3.png"/>
          <p:cNvPicPr>
            <a:picLocks noChangeAspect="1"/>
          </p:cNvPicPr>
          <p:nvPr/>
        </p:nvPicPr>
        <p:blipFill>
          <a:blip r:embed="rId37"/>
          <a:stretch>
            <a:fillRect/>
          </a:stretch>
        </p:blipFill>
        <p:spPr>
          <a:xfrm>
            <a:off x="2261135" y="853911"/>
            <a:ext cx="786353" cy="786353"/>
          </a:xfrm>
          <a:prstGeom prst="rect">
            <a:avLst/>
          </a:prstGeom>
        </p:spPr>
      </p:pic>
      <p:pic>
        <p:nvPicPr>
          <p:cNvPr id="40" name="Picture 39" descr="d4.png"/>
          <p:cNvPicPr>
            <a:picLocks noChangeAspect="1"/>
          </p:cNvPicPr>
          <p:nvPr/>
        </p:nvPicPr>
        <p:blipFill>
          <a:blip r:embed="rId38"/>
          <a:stretch>
            <a:fillRect/>
          </a:stretch>
        </p:blipFill>
        <p:spPr>
          <a:xfrm>
            <a:off x="3183740" y="853911"/>
            <a:ext cx="786353" cy="786353"/>
          </a:xfrm>
          <a:prstGeom prst="rect">
            <a:avLst/>
          </a:prstGeom>
        </p:spPr>
      </p:pic>
      <p:pic>
        <p:nvPicPr>
          <p:cNvPr id="41" name="Picture 40" descr="d5.png"/>
          <p:cNvPicPr>
            <a:picLocks noChangeAspect="1"/>
          </p:cNvPicPr>
          <p:nvPr/>
        </p:nvPicPr>
        <p:blipFill>
          <a:blip r:embed="rId39"/>
          <a:stretch>
            <a:fillRect/>
          </a:stretch>
        </p:blipFill>
        <p:spPr>
          <a:xfrm>
            <a:off x="4106345" y="853911"/>
            <a:ext cx="786353" cy="786353"/>
          </a:xfrm>
          <a:prstGeom prst="rect">
            <a:avLst/>
          </a:prstGeom>
        </p:spPr>
      </p:pic>
      <p:pic>
        <p:nvPicPr>
          <p:cNvPr id="42" name="Picture 41" descr="d6.png"/>
          <p:cNvPicPr>
            <a:picLocks noChangeAspect="1"/>
          </p:cNvPicPr>
          <p:nvPr/>
        </p:nvPicPr>
        <p:blipFill>
          <a:blip r:embed="rId40"/>
          <a:stretch>
            <a:fillRect/>
          </a:stretch>
        </p:blipFill>
        <p:spPr>
          <a:xfrm>
            <a:off x="5028950" y="853911"/>
            <a:ext cx="786353" cy="786353"/>
          </a:xfrm>
          <a:prstGeom prst="rect">
            <a:avLst/>
          </a:prstGeom>
        </p:spPr>
      </p:pic>
      <p:pic>
        <p:nvPicPr>
          <p:cNvPr id="43" name="Picture 42" descr="d7.png"/>
          <p:cNvPicPr>
            <a:picLocks noChangeAspect="1"/>
          </p:cNvPicPr>
          <p:nvPr/>
        </p:nvPicPr>
        <p:blipFill>
          <a:blip r:embed="rId41"/>
          <a:stretch>
            <a:fillRect/>
          </a:stretch>
        </p:blipFill>
        <p:spPr>
          <a:xfrm>
            <a:off x="5951555" y="853911"/>
            <a:ext cx="786353" cy="786353"/>
          </a:xfrm>
          <a:prstGeom prst="rect">
            <a:avLst/>
          </a:prstGeom>
        </p:spPr>
      </p:pic>
      <p:pic>
        <p:nvPicPr>
          <p:cNvPr id="44" name="Picture 43" descr="d9.png"/>
          <p:cNvPicPr>
            <a:picLocks noChangeAspect="1"/>
          </p:cNvPicPr>
          <p:nvPr/>
        </p:nvPicPr>
        <p:blipFill>
          <a:blip r:embed="rId42"/>
          <a:stretch>
            <a:fillRect/>
          </a:stretch>
        </p:blipFill>
        <p:spPr>
          <a:xfrm>
            <a:off x="6874160" y="853911"/>
            <a:ext cx="786353" cy="786353"/>
          </a:xfrm>
          <a:prstGeom prst="rect">
            <a:avLst/>
          </a:prstGeom>
        </p:spPr>
      </p:pic>
      <p:pic>
        <p:nvPicPr>
          <p:cNvPr id="45" name="Picture 44" descr="d10.png"/>
          <p:cNvPicPr>
            <a:picLocks noChangeAspect="1"/>
          </p:cNvPicPr>
          <p:nvPr/>
        </p:nvPicPr>
        <p:blipFill>
          <a:blip r:embed="rId43"/>
          <a:stretch>
            <a:fillRect/>
          </a:stretch>
        </p:blipFill>
        <p:spPr>
          <a:xfrm>
            <a:off x="7796767" y="853911"/>
            <a:ext cx="786353" cy="786353"/>
          </a:xfrm>
          <a:prstGeom prst="rect">
            <a:avLst/>
          </a:prstGeom>
        </p:spPr>
      </p:pic>
      <p:pic>
        <p:nvPicPr>
          <p:cNvPr id="46" name="Picture 45" descr="c1.png"/>
          <p:cNvPicPr>
            <a:picLocks noChangeAspect="1"/>
          </p:cNvPicPr>
          <p:nvPr/>
        </p:nvPicPr>
        <p:blipFill>
          <a:blip r:embed="rId44"/>
          <a:stretch>
            <a:fillRect/>
          </a:stretch>
        </p:blipFill>
        <p:spPr>
          <a:xfrm>
            <a:off x="471337" y="1813533"/>
            <a:ext cx="580235" cy="667945"/>
          </a:xfrm>
          <a:prstGeom prst="rect">
            <a:avLst/>
          </a:prstGeom>
        </p:spPr>
      </p:pic>
      <p:pic>
        <p:nvPicPr>
          <p:cNvPr id="47" name="Picture 46" descr="c2.png"/>
          <p:cNvPicPr>
            <a:picLocks noChangeAspect="1"/>
          </p:cNvPicPr>
          <p:nvPr/>
        </p:nvPicPr>
        <p:blipFill>
          <a:blip r:embed="rId45"/>
          <a:stretch>
            <a:fillRect/>
          </a:stretch>
        </p:blipFill>
        <p:spPr>
          <a:xfrm>
            <a:off x="1253400" y="1889042"/>
            <a:ext cx="759029" cy="573488"/>
          </a:xfrm>
          <a:prstGeom prst="rect">
            <a:avLst/>
          </a:prstGeom>
        </p:spPr>
      </p:pic>
      <p:pic>
        <p:nvPicPr>
          <p:cNvPr id="48" name="Picture 47" descr="c3.png"/>
          <p:cNvPicPr>
            <a:picLocks noChangeAspect="1"/>
          </p:cNvPicPr>
          <p:nvPr/>
        </p:nvPicPr>
        <p:blipFill>
          <a:blip r:embed="rId46"/>
          <a:stretch>
            <a:fillRect/>
          </a:stretch>
        </p:blipFill>
        <p:spPr>
          <a:xfrm>
            <a:off x="2214257" y="1865428"/>
            <a:ext cx="796137" cy="620717"/>
          </a:xfrm>
          <a:prstGeom prst="rect">
            <a:avLst/>
          </a:prstGeom>
        </p:spPr>
      </p:pic>
      <p:pic>
        <p:nvPicPr>
          <p:cNvPr id="49" name="Picture 48" descr="c4.png"/>
          <p:cNvPicPr>
            <a:picLocks noChangeAspect="1"/>
          </p:cNvPicPr>
          <p:nvPr/>
        </p:nvPicPr>
        <p:blipFill>
          <a:blip r:embed="rId47"/>
          <a:stretch>
            <a:fillRect/>
          </a:stretch>
        </p:blipFill>
        <p:spPr>
          <a:xfrm>
            <a:off x="3212222" y="1899162"/>
            <a:ext cx="654451" cy="553248"/>
          </a:xfrm>
          <a:prstGeom prst="rect">
            <a:avLst/>
          </a:prstGeom>
        </p:spPr>
      </p:pic>
      <p:pic>
        <p:nvPicPr>
          <p:cNvPr id="50" name="Picture 49" descr="c5.png"/>
          <p:cNvPicPr>
            <a:picLocks noChangeAspect="1"/>
          </p:cNvPicPr>
          <p:nvPr/>
        </p:nvPicPr>
        <p:blipFill>
          <a:blip r:embed="rId48"/>
          <a:stretch>
            <a:fillRect/>
          </a:stretch>
        </p:blipFill>
        <p:spPr>
          <a:xfrm>
            <a:off x="4068501" y="1841814"/>
            <a:ext cx="769149" cy="667945"/>
          </a:xfrm>
          <a:prstGeom prst="rect">
            <a:avLst/>
          </a:prstGeom>
        </p:spPr>
      </p:pic>
      <p:pic>
        <p:nvPicPr>
          <p:cNvPr id="51" name="Picture 50" descr="c7.png"/>
          <p:cNvPicPr>
            <a:picLocks noChangeAspect="1"/>
          </p:cNvPicPr>
          <p:nvPr/>
        </p:nvPicPr>
        <p:blipFill>
          <a:blip r:embed="rId49"/>
          <a:stretch>
            <a:fillRect/>
          </a:stretch>
        </p:blipFill>
        <p:spPr>
          <a:xfrm>
            <a:off x="5039478" y="1823260"/>
            <a:ext cx="789390" cy="705053"/>
          </a:xfrm>
          <a:prstGeom prst="rect">
            <a:avLst/>
          </a:prstGeom>
        </p:spPr>
      </p:pic>
      <p:pic>
        <p:nvPicPr>
          <p:cNvPr id="52" name="Picture 51" descr="c8.png"/>
          <p:cNvPicPr>
            <a:picLocks noChangeAspect="1"/>
          </p:cNvPicPr>
          <p:nvPr/>
        </p:nvPicPr>
        <p:blipFill>
          <a:blip r:embed="rId50"/>
          <a:stretch>
            <a:fillRect/>
          </a:stretch>
        </p:blipFill>
        <p:spPr>
          <a:xfrm>
            <a:off x="6030696" y="1877235"/>
            <a:ext cx="705053" cy="597102"/>
          </a:xfrm>
          <a:prstGeom prst="rect">
            <a:avLst/>
          </a:prstGeom>
        </p:spPr>
      </p:pic>
      <p:pic>
        <p:nvPicPr>
          <p:cNvPr id="53" name="Picture 52" descr="c9.png"/>
          <p:cNvPicPr>
            <a:picLocks noChangeAspect="1"/>
          </p:cNvPicPr>
          <p:nvPr/>
        </p:nvPicPr>
        <p:blipFill>
          <a:blip r:embed="rId51"/>
          <a:stretch>
            <a:fillRect/>
          </a:stretch>
        </p:blipFill>
        <p:spPr>
          <a:xfrm>
            <a:off x="6937577" y="1916030"/>
            <a:ext cx="691560" cy="519513"/>
          </a:xfrm>
          <a:prstGeom prst="rect">
            <a:avLst/>
          </a:prstGeom>
        </p:spPr>
      </p:pic>
      <p:pic>
        <p:nvPicPr>
          <p:cNvPr id="54" name="Picture 53" descr="c10.png"/>
          <p:cNvPicPr>
            <a:picLocks noChangeAspect="1"/>
          </p:cNvPicPr>
          <p:nvPr/>
        </p:nvPicPr>
        <p:blipFill>
          <a:blip r:embed="rId52"/>
          <a:stretch>
            <a:fillRect/>
          </a:stretch>
        </p:blipFill>
        <p:spPr>
          <a:xfrm>
            <a:off x="7830964" y="1921090"/>
            <a:ext cx="681439" cy="509392"/>
          </a:xfrm>
          <a:prstGeom prst="rect">
            <a:avLst/>
          </a:prstGeom>
        </p:spPr>
      </p:pic>
      <p:sp>
        <p:nvSpPr>
          <p:cNvPr id="55" name="Content Placeholder 16"/>
          <p:cNvSpPr>
            <a:spLocks noGrp="1"/>
          </p:cNvSpPr>
          <p:nvPr>
            <p:ph idx="11"/>
          </p:nvPr>
        </p:nvSpPr>
        <p:spPr>
          <a:xfrm>
            <a:off x="415925" y="157116"/>
            <a:ext cx="2631563" cy="376284"/>
          </a:xfrm>
        </p:spPr>
        <p:txBody>
          <a:bodyPr/>
          <a:lstStyle>
            <a:lvl1pPr marL="0" indent="0">
              <a:buFontTx/>
              <a:buNone/>
              <a:defRPr/>
            </a:lvl1pPr>
          </a:lstStyle>
          <a:p>
            <a:pPr lvl="0"/>
            <a:r>
              <a:rPr lang="en-US" dirty="0"/>
              <a:t>Click to edit Master text styles</a:t>
            </a:r>
          </a:p>
        </p:txBody>
      </p:sp>
    </p:spTree>
    <p:extLst>
      <p:ext uri="{BB962C8B-B14F-4D97-AF65-F5344CB8AC3E}">
        <p14:creationId xmlns:p14="http://schemas.microsoft.com/office/powerpoint/2010/main" val="1203820859"/>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1_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a:lstStyle/>
          <a:p>
            <a:endParaRPr lang="en-US" dirty="0"/>
          </a:p>
        </p:txBody>
      </p:sp>
      <p:sp>
        <p:nvSpPr>
          <p:cNvPr id="4" name="Slide Number Placeholder 3"/>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7620FA-0C2A-E640-B44B-13716FC5C784}" type="slidenum">
              <a:rPr lang="en-US" smtClean="0">
                <a:solidFill>
                  <a:srgbClr val="595959">
                    <a:tint val="75000"/>
                  </a:srgbClr>
                </a:solidFill>
              </a:rPr>
              <a:pPr/>
              <a:t>‹#›</a:t>
            </a:fld>
            <a:endParaRPr lang="en-US" dirty="0">
              <a:solidFill>
                <a:srgbClr val="595959">
                  <a:tint val="75000"/>
                </a:srgbClr>
              </a:solidFill>
            </a:endParaRPr>
          </a:p>
        </p:txBody>
      </p:sp>
    </p:spTree>
    <p:extLst>
      <p:ext uri="{BB962C8B-B14F-4D97-AF65-F5344CB8AC3E}">
        <p14:creationId xmlns:p14="http://schemas.microsoft.com/office/powerpoint/2010/main" val="2397974642"/>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
              <a:cs typeface=""/>
            </a:endParaRPr>
          </a:p>
        </p:txBody>
      </p:sp>
      <p:cxnSp>
        <p:nvCxnSpPr>
          <p:cNvPr id="21" name="Straight Connector 20"/>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22" name="Rectangle 21"/>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oAutofit/>
          </a:bodyPr>
          <a:lstStyle>
            <a:lvl1pPr>
              <a:defRPr lang="en-US" sz="2900" dirty="0">
                <a:solidFill>
                  <a:schemeClr val="tx2"/>
                </a:solidFill>
                <a:ea typeface="+mj-ea"/>
              </a:defRPr>
            </a:lvl1pPr>
          </a:lstStyle>
          <a:p>
            <a:pPr marL="0" lvl="0"/>
            <a:r>
              <a:rPr lang="en-US" dirty="0"/>
              <a:t>Click to edit Master title style</a:t>
            </a:r>
          </a:p>
        </p:txBody>
      </p:sp>
      <p:grpSp>
        <p:nvGrpSpPr>
          <p:cNvPr id="11" name="Group 10"/>
          <p:cNvGrpSpPr/>
          <p:nvPr userDrawn="1"/>
        </p:nvGrpSpPr>
        <p:grpSpPr>
          <a:xfrm>
            <a:off x="429768" y="5017686"/>
            <a:ext cx="1367030" cy="0"/>
            <a:chOff x="833627" y="4881706"/>
            <a:chExt cx="1714502" cy="0"/>
          </a:xfrm>
        </p:grpSpPr>
        <p:cxnSp>
          <p:nvCxnSpPr>
            <p:cNvPr id="12" name="Straight Connector 11"/>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1347978" y="4710256"/>
              <a:ext cx="0" cy="342900"/>
            </a:xfrm>
            <a:prstGeom prst="line">
              <a:avLst/>
            </a:prstGeom>
            <a:ln w="28575">
              <a:solidFill>
                <a:srgbClr val="CCDE4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033779" y="4710256"/>
              <a:ext cx="0" cy="342900"/>
            </a:xfrm>
            <a:prstGeom prst="line">
              <a:avLst/>
            </a:prstGeom>
            <a:ln w="28575">
              <a:solidFill>
                <a:srgbClr val="DF1C5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9208478"/>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slide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
              <a:cs typeface=""/>
            </a:endParaRPr>
          </a:p>
        </p:txBody>
      </p:sp>
      <p:cxnSp>
        <p:nvCxnSpPr>
          <p:cNvPr id="21" name="Straight Connector 20"/>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22" name="Rectangle 21"/>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
              <a:cs typeface=""/>
            </a:endParaRPr>
          </a:p>
        </p:txBody>
      </p:sp>
      <p:sp>
        <p:nvSpPr>
          <p:cNvPr id="2" name="Title 1"/>
          <p:cNvSpPr>
            <a:spLocks noGrp="1"/>
          </p:cNvSpPr>
          <p:nvPr>
            <p:ph type="ctrTitle" hasCustomPrompt="1"/>
          </p:nvPr>
        </p:nvSpPr>
        <p:spPr>
          <a:xfrm>
            <a:off x="429768" y="4361688"/>
            <a:ext cx="8311896" cy="584235"/>
          </a:xfrm>
        </p:spPr>
        <p:txBody>
          <a:bodyPr vert="horz" lIns="0" tIns="0" rIns="0" bIns="0" rtlCol="0" anchor="ctr">
            <a:noAutofit/>
          </a:bodyPr>
          <a:lstStyle>
            <a:lvl1pPr>
              <a:defRPr lang="en-US" sz="2900" dirty="0">
                <a:solidFill>
                  <a:schemeClr val="tx2"/>
                </a:solidFill>
                <a:ea typeface="+mj-ea"/>
              </a:defRPr>
            </a:lvl1pPr>
          </a:lstStyle>
          <a:p>
            <a:pPr marL="0" lvl="0"/>
            <a:r>
              <a:rPr lang="en-US" dirty="0"/>
              <a:t>Our Story</a:t>
            </a:r>
          </a:p>
        </p:txBody>
      </p:sp>
      <p:grpSp>
        <p:nvGrpSpPr>
          <p:cNvPr id="11" name="Group 10"/>
          <p:cNvGrpSpPr/>
          <p:nvPr userDrawn="1"/>
        </p:nvGrpSpPr>
        <p:grpSpPr>
          <a:xfrm>
            <a:off x="429768" y="5017686"/>
            <a:ext cx="1367030" cy="0"/>
            <a:chOff x="833627" y="4881706"/>
            <a:chExt cx="1714502" cy="0"/>
          </a:xfrm>
        </p:grpSpPr>
        <p:cxnSp>
          <p:nvCxnSpPr>
            <p:cNvPr id="12" name="Straight Connector 11"/>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1347978" y="4710256"/>
              <a:ext cx="0" cy="342900"/>
            </a:xfrm>
            <a:prstGeom prst="line">
              <a:avLst/>
            </a:prstGeom>
            <a:ln w="28575">
              <a:solidFill>
                <a:srgbClr val="CCDE4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033779" y="4710256"/>
              <a:ext cx="0" cy="342900"/>
            </a:xfrm>
            <a:prstGeom prst="line">
              <a:avLst/>
            </a:prstGeom>
            <a:ln w="28575">
              <a:solidFill>
                <a:srgbClr val="DF1C5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8296163"/>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
              <a:cs typeface=""/>
            </a:endParaRPr>
          </a:p>
        </p:txBody>
      </p:sp>
      <p:cxnSp>
        <p:nvCxnSpPr>
          <p:cNvPr id="21" name="Straight Connector 20"/>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22" name="Rectangle 21"/>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
              <a:cs typeface=""/>
            </a:endParaRPr>
          </a:p>
        </p:txBody>
      </p:sp>
      <p:grpSp>
        <p:nvGrpSpPr>
          <p:cNvPr id="23" name="Group 22"/>
          <p:cNvGrpSpPr/>
          <p:nvPr/>
        </p:nvGrpSpPr>
        <p:grpSpPr>
          <a:xfrm>
            <a:off x="429768" y="5017686"/>
            <a:ext cx="1367030" cy="0"/>
            <a:chOff x="833627" y="4881706"/>
            <a:chExt cx="1714502" cy="0"/>
          </a:xfrm>
        </p:grpSpPr>
        <p:cxnSp>
          <p:nvCxnSpPr>
            <p:cNvPr id="24" name="Straight Connector 23"/>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1347978" y="4710256"/>
              <a:ext cx="0" cy="342900"/>
            </a:xfrm>
            <a:prstGeom prst="line">
              <a:avLst/>
            </a:prstGeom>
            <a:ln w="28575">
              <a:solidFill>
                <a:srgbClr val="CCDE4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2033779" y="4710256"/>
              <a:ext cx="0" cy="342900"/>
            </a:xfrm>
            <a:prstGeom prst="line">
              <a:avLst/>
            </a:prstGeom>
            <a:ln w="28575">
              <a:solidFill>
                <a:srgbClr val="DF1C5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429768" y="4361688"/>
            <a:ext cx="8311896" cy="584235"/>
          </a:xfrm>
        </p:spPr>
        <p:txBody>
          <a:bodyPr vert="horz" lIns="0" tIns="0" rIns="0" bIns="0" rtlCol="0" anchor="ctr">
            <a:noAutofit/>
          </a:bodyPr>
          <a:lstStyle>
            <a:lvl1pPr>
              <a:defRPr lang="en-US" sz="2900" dirty="0">
                <a:solidFill>
                  <a:schemeClr val="tx2"/>
                </a:solidFill>
                <a:ea typeface="+mj-ea"/>
              </a:defRPr>
            </a:lvl1pPr>
          </a:lstStyle>
          <a:p>
            <a:pPr marL="0" lvl="0"/>
            <a:r>
              <a:rPr lang="en-US" dirty="0"/>
              <a:t>Click to edit Master title style</a:t>
            </a:r>
          </a:p>
        </p:txBody>
      </p:sp>
    </p:spTree>
    <p:extLst>
      <p:ext uri="{BB962C8B-B14F-4D97-AF65-F5344CB8AC3E}">
        <p14:creationId xmlns:p14="http://schemas.microsoft.com/office/powerpoint/2010/main" val="2090683743"/>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01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rot="16200000">
            <a:off x="3482431" y="617698"/>
            <a:ext cx="2179136" cy="9143999"/>
          </a:xfrm>
          <a:prstGeom prst="rect">
            <a:avLst/>
          </a:prstGeom>
          <a:solidFill>
            <a:srgbClr val="FFFFFF">
              <a:alpha val="84000"/>
            </a:srgbClr>
          </a:solidFill>
          <a:ln w="12700" cap="flat" cmpd="sng" algn="ctr">
            <a:noFill/>
            <a:prstDash val="solid"/>
            <a:miter lim="800000"/>
          </a:ln>
          <a:effectLst>
            <a:outerShdw blurRad="111125" dist="50800" dir="2700000" algn="tl" rotWithShape="0">
              <a:srgbClr val="A1ABD7">
                <a:alpha val="24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
              <a:cs typeface=""/>
            </a:endParaRPr>
          </a:p>
        </p:txBody>
      </p:sp>
      <p:cxnSp>
        <p:nvCxnSpPr>
          <p:cNvPr id="32" name="Straight Connector 31"/>
          <p:cNvCxnSpPr/>
          <p:nvPr/>
        </p:nvCxnSpPr>
        <p:spPr>
          <a:xfrm>
            <a:off x="-1" y="4112472"/>
            <a:ext cx="9144000" cy="0"/>
          </a:xfrm>
          <a:prstGeom prst="line">
            <a:avLst/>
          </a:prstGeom>
          <a:noFill/>
          <a:ln w="12700" cap="flat" cmpd="sng" algn="ctr">
            <a:solidFill>
              <a:srgbClr val="FFFFFF"/>
            </a:solidFill>
            <a:prstDash val="solid"/>
            <a:miter lim="800000"/>
          </a:ln>
          <a:effectLst/>
        </p:spPr>
      </p:cxnSp>
      <p:sp>
        <p:nvSpPr>
          <p:cNvPr id="33" name="Rectangle 32"/>
          <p:cNvSpPr/>
          <p:nvPr/>
        </p:nvSpPr>
        <p:spPr>
          <a:xfrm rot="16200000">
            <a:off x="709942" y="3409906"/>
            <a:ext cx="2161730" cy="3581612"/>
          </a:xfrm>
          <a:prstGeom prst="rect">
            <a:avLst/>
          </a:prstGeom>
          <a:gradFill flip="none" rotWithShape="0">
            <a:gsLst>
              <a:gs pos="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rial"/>
              <a:ea typeface=""/>
              <a:cs typeface=""/>
            </a:endParaRPr>
          </a:p>
        </p:txBody>
      </p:sp>
      <p:sp>
        <p:nvSpPr>
          <p:cNvPr id="2" name="Title 1"/>
          <p:cNvSpPr>
            <a:spLocks noGrp="1"/>
          </p:cNvSpPr>
          <p:nvPr>
            <p:ph type="ctrTitle"/>
          </p:nvPr>
        </p:nvSpPr>
        <p:spPr>
          <a:xfrm>
            <a:off x="429768" y="4361688"/>
            <a:ext cx="8311896" cy="584235"/>
          </a:xfrm>
        </p:spPr>
        <p:txBody>
          <a:bodyPr vert="horz" lIns="0" tIns="0" rIns="0" bIns="0" rtlCol="0" anchor="ctr">
            <a:noAutofit/>
          </a:bodyPr>
          <a:lstStyle>
            <a:lvl1pPr>
              <a:defRPr lang="en-US" sz="2900" dirty="0">
                <a:solidFill>
                  <a:schemeClr val="tx2"/>
                </a:solidFill>
                <a:ea typeface="+mj-ea"/>
              </a:defRPr>
            </a:lvl1pPr>
          </a:lstStyle>
          <a:p>
            <a:pPr marL="0" lvl="0"/>
            <a:r>
              <a:rPr lang="en-US" dirty="0"/>
              <a:t>Click to edit Master title style</a:t>
            </a:r>
          </a:p>
        </p:txBody>
      </p:sp>
      <p:grpSp>
        <p:nvGrpSpPr>
          <p:cNvPr id="14" name="Group 13"/>
          <p:cNvGrpSpPr/>
          <p:nvPr userDrawn="1"/>
        </p:nvGrpSpPr>
        <p:grpSpPr>
          <a:xfrm>
            <a:off x="429768" y="5017686"/>
            <a:ext cx="1367030" cy="0"/>
            <a:chOff x="833627" y="4881706"/>
            <a:chExt cx="1714502" cy="0"/>
          </a:xfrm>
        </p:grpSpPr>
        <p:cxnSp>
          <p:nvCxnSpPr>
            <p:cNvPr id="15" name="Straight Connector 14"/>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347978" y="4710256"/>
              <a:ext cx="0" cy="342900"/>
            </a:xfrm>
            <a:prstGeom prst="line">
              <a:avLst/>
            </a:prstGeom>
            <a:ln w="28575">
              <a:solidFill>
                <a:srgbClr val="CCDE4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033779" y="4710256"/>
              <a:ext cx="0" cy="342900"/>
            </a:xfrm>
            <a:prstGeom prst="line">
              <a:avLst/>
            </a:prstGeom>
            <a:ln w="28575">
              <a:solidFill>
                <a:srgbClr val="DF1C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6260308"/>
      </p:ext>
    </p:extLst>
  </p:cSld>
  <p:clrMapOvr>
    <a:masterClrMapping/>
  </p:clrMapOvr>
  <p:transition>
    <p:wipe dir="r"/>
  </p:transition>
  <p:extLst mod="1">
    <p:ext uri="{DCECCB84-F9BA-43D5-87BE-67443E8EF086}">
      <p15:sldGuideLst xmlns:p15="http://schemas.microsoft.com/office/powerpoint/2012/main">
        <p15:guide id="1" pos="2880">
          <p15:clr>
            <a:srgbClr val="FBAE40"/>
          </p15:clr>
        </p15:guide>
        <p15:guide id="3" orient="horz" pos="37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9768" y="228600"/>
            <a:ext cx="8311896" cy="713232"/>
          </a:xfrm>
        </p:spPr>
        <p:txBody>
          <a:bodyPr tIns="0" bIns="0" anchor="b" anchorCtr="0">
            <a:noAutofit/>
          </a:bodyPr>
          <a:lstStyle>
            <a:lvl1pPr algn="l">
              <a:lnSpc>
                <a:spcPct val="100000"/>
              </a:lnSpc>
              <a:defRPr lang="en-US" sz="2200" b="0" kern="1200" smtClean="0">
                <a:solidFill>
                  <a:srgbClr val="595959"/>
                </a:solidFill>
                <a:latin typeface="Arial"/>
                <a:ea typeface="+mn-ea"/>
                <a:cs typeface="Arial"/>
              </a:defRPr>
            </a:lvl1pPr>
          </a:lstStyle>
          <a:p>
            <a:r>
              <a:rPr lang="en-US" dirty="0"/>
              <a:t>Click to edit </a:t>
            </a:r>
            <a:br>
              <a:rPr lang="en-US" dirty="0"/>
            </a:br>
            <a:r>
              <a:rPr lang="en-US" dirty="0"/>
              <a:t>Master title style</a:t>
            </a:r>
          </a:p>
        </p:txBody>
      </p:sp>
      <p:grpSp>
        <p:nvGrpSpPr>
          <p:cNvPr id="16" name="Group 15"/>
          <p:cNvGrpSpPr/>
          <p:nvPr/>
        </p:nvGrpSpPr>
        <p:grpSpPr>
          <a:xfrm>
            <a:off x="433567" y="1129188"/>
            <a:ext cx="1367030" cy="0"/>
            <a:chOff x="833627" y="4881706"/>
            <a:chExt cx="1714502" cy="0"/>
          </a:xfrm>
        </p:grpSpPr>
        <p:cxnSp>
          <p:nvCxnSpPr>
            <p:cNvPr id="17" name="Straight Connector 16"/>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347978" y="4710256"/>
              <a:ext cx="0" cy="3429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2033779" y="4710256"/>
              <a:ext cx="0" cy="3429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0717479"/>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9768" y="228600"/>
            <a:ext cx="8311896" cy="713232"/>
          </a:xfrm>
        </p:spPr>
        <p:txBody>
          <a:bodyPr tIns="0" bIns="0" anchor="b" anchorCtr="0">
            <a:noAutofit/>
          </a:bodyPr>
          <a:lstStyle>
            <a:lvl1pPr algn="l">
              <a:lnSpc>
                <a:spcPct val="100000"/>
              </a:lnSpc>
              <a:defRPr lang="en-US" sz="2200" b="0" kern="1200" smtClean="0">
                <a:solidFill>
                  <a:srgbClr val="595959"/>
                </a:solidFill>
                <a:latin typeface="Arial"/>
                <a:ea typeface="+mn-ea"/>
                <a:cs typeface="Arial"/>
              </a:defRPr>
            </a:lvl1pPr>
          </a:lstStyle>
          <a:p>
            <a:r>
              <a:rPr lang="en-US" dirty="0"/>
              <a:t>Click to edit </a:t>
            </a:r>
            <a:br>
              <a:rPr lang="en-US" dirty="0"/>
            </a:br>
            <a:r>
              <a:rPr lang="en-US" dirty="0"/>
              <a:t>Master title style</a:t>
            </a:r>
          </a:p>
        </p:txBody>
      </p:sp>
      <p:grpSp>
        <p:nvGrpSpPr>
          <p:cNvPr id="16" name="Group 15"/>
          <p:cNvGrpSpPr/>
          <p:nvPr/>
        </p:nvGrpSpPr>
        <p:grpSpPr>
          <a:xfrm>
            <a:off x="433567" y="1129188"/>
            <a:ext cx="1367030" cy="0"/>
            <a:chOff x="833627" y="4881706"/>
            <a:chExt cx="1714502" cy="0"/>
          </a:xfrm>
        </p:grpSpPr>
        <p:cxnSp>
          <p:nvCxnSpPr>
            <p:cNvPr id="17" name="Straight Connector 16"/>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347978" y="4710256"/>
              <a:ext cx="0" cy="3429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2033779" y="4710256"/>
              <a:ext cx="0" cy="3429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826303"/>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9768" y="228600"/>
            <a:ext cx="8311896" cy="713232"/>
          </a:xfrm>
        </p:spPr>
        <p:txBody>
          <a:bodyPr tIns="0" bIns="0" anchor="b" anchorCtr="0">
            <a:noAutofit/>
          </a:bodyPr>
          <a:lstStyle>
            <a:lvl1pPr algn="l">
              <a:lnSpc>
                <a:spcPct val="100000"/>
              </a:lnSpc>
              <a:defRPr lang="en-US" sz="2200" b="0" kern="1200" smtClean="0">
                <a:solidFill>
                  <a:srgbClr val="595959"/>
                </a:solidFill>
                <a:latin typeface="Arial"/>
                <a:ea typeface="+mn-ea"/>
                <a:cs typeface="Arial"/>
              </a:defRPr>
            </a:lvl1pPr>
          </a:lstStyle>
          <a:p>
            <a:r>
              <a:rPr lang="en-US" dirty="0"/>
              <a:t>Click to edit </a:t>
            </a:r>
            <a:br>
              <a:rPr lang="en-US" dirty="0"/>
            </a:br>
            <a:r>
              <a:rPr lang="en-US" dirty="0"/>
              <a:t>Master title style</a:t>
            </a:r>
          </a:p>
        </p:txBody>
      </p:sp>
      <p:grpSp>
        <p:nvGrpSpPr>
          <p:cNvPr id="16" name="Group 15"/>
          <p:cNvGrpSpPr/>
          <p:nvPr/>
        </p:nvGrpSpPr>
        <p:grpSpPr>
          <a:xfrm>
            <a:off x="433567" y="1129188"/>
            <a:ext cx="1367030" cy="0"/>
            <a:chOff x="833627" y="4881706"/>
            <a:chExt cx="1714502" cy="0"/>
          </a:xfrm>
        </p:grpSpPr>
        <p:cxnSp>
          <p:nvCxnSpPr>
            <p:cNvPr id="17" name="Straight Connector 16"/>
            <p:cNvCxnSpPr/>
            <p:nvPr/>
          </p:nvCxnSpPr>
          <p:spPr>
            <a:xfrm rot="5400000">
              <a:off x="1005077" y="4710256"/>
              <a:ext cx="0" cy="342900"/>
            </a:xfrm>
            <a:prstGeom prst="line">
              <a:avLst/>
            </a:prstGeom>
            <a:ln w="28575">
              <a:solidFill>
                <a:srgbClr val="64267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347978" y="4710256"/>
              <a:ext cx="0" cy="3429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690878" y="4710256"/>
              <a:ext cx="0" cy="342900"/>
            </a:xfrm>
            <a:prstGeom prst="line">
              <a:avLst/>
            </a:prstGeom>
            <a:ln w="28575">
              <a:solidFill>
                <a:srgbClr val="47A5A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2033779" y="4710256"/>
              <a:ext cx="0" cy="3429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2376679" y="4710256"/>
              <a:ext cx="0" cy="342900"/>
            </a:xfrm>
            <a:prstGeom prst="line">
              <a:avLst/>
            </a:prstGeom>
            <a:ln w="28575">
              <a:solidFill>
                <a:srgbClr val="462F8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6332390"/>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768" y="226695"/>
            <a:ext cx="8311896" cy="713232"/>
          </a:xfrm>
          <a:prstGeom prst="rect">
            <a:avLst/>
          </a:prstGeom>
        </p:spPr>
        <p:txBody>
          <a:bodyPr vert="horz" lIns="0" tIns="0" rIns="0" bIns="0" rtlCol="0" anchor="ctr" anchorCtr="0">
            <a:noAutofit/>
          </a:bodyPr>
          <a:lstStyle/>
          <a:p>
            <a:pPr lvl="0">
              <a:lnSpc>
                <a:spcPct val="100000"/>
              </a:lnSpc>
            </a:pPr>
            <a:r>
              <a:rPr lang="en-US" dirty="0"/>
              <a:t>Click to edit </a:t>
            </a:r>
            <a:br>
              <a:rPr lang="en-US" dirty="0"/>
            </a:br>
            <a:r>
              <a:rPr lang="en-US" dirty="0"/>
              <a:t>Master title style</a:t>
            </a:r>
          </a:p>
        </p:txBody>
      </p:sp>
      <p:sp>
        <p:nvSpPr>
          <p:cNvPr id="3" name="Text Placeholder 2"/>
          <p:cNvSpPr>
            <a:spLocks noGrp="1"/>
          </p:cNvSpPr>
          <p:nvPr>
            <p:ph type="body" idx="1"/>
          </p:nvPr>
        </p:nvSpPr>
        <p:spPr>
          <a:xfrm>
            <a:off x="429768" y="1583255"/>
            <a:ext cx="8311896" cy="4324984"/>
          </a:xfrm>
          <a:prstGeom prst="rect">
            <a:avLst/>
          </a:prstGeom>
        </p:spPr>
        <p:txBody>
          <a:bodyPr vert="horz" lIns="0" tIns="0" rIns="0" bIns="0" rtlCol="0">
            <a:normAutofit/>
          </a:bodyPr>
          <a:lstStyle/>
          <a:p>
            <a:pPr marL="0" lvl="0" indent="0" algn="l" defTabSz="457200" rtl="0" eaLnBrk="1" latinLnBrk="0" hangingPunct="1">
              <a:spcBef>
                <a:spcPts val="1200"/>
              </a:spcBef>
              <a:buFontTx/>
              <a:buNone/>
            </a:pPr>
            <a:r>
              <a:rPr lang="en-US" dirty="0"/>
              <a:t>Click to edit Master text styles</a:t>
            </a:r>
          </a:p>
          <a:p>
            <a:pPr marL="276225" lvl="1" indent="-276225" algn="l" defTabSz="457200" rtl="0" eaLnBrk="1" latinLnBrk="0" hangingPunct="1">
              <a:spcBef>
                <a:spcPts val="600"/>
              </a:spcBef>
              <a:buFont typeface="Arial" pitchFamily="34" charset="0"/>
              <a:buChar char="•"/>
            </a:pPr>
            <a:r>
              <a:rPr lang="en-US" dirty="0"/>
              <a:t>Second level</a:t>
            </a:r>
          </a:p>
          <a:p>
            <a:pPr marL="574675" lvl="2" indent="-287338" algn="l" defTabSz="457200" rtl="0" eaLnBrk="1" latinLnBrk="0" hangingPunct="1">
              <a:spcBef>
                <a:spcPct val="20000"/>
              </a:spcBef>
              <a:buClr>
                <a:schemeClr val="accent2"/>
              </a:buClr>
              <a:buFont typeface="Arial"/>
              <a:buChar char="•"/>
            </a:pPr>
            <a:r>
              <a:rPr lang="en-US" dirty="0"/>
              <a:t>Third level</a:t>
            </a:r>
          </a:p>
          <a:p>
            <a:pPr marL="862013" lvl="3" indent="-287338" algn="l" defTabSz="457200" rtl="0" eaLnBrk="1" latinLnBrk="0" hangingPunct="1">
              <a:spcBef>
                <a:spcPct val="20000"/>
              </a:spcBef>
              <a:buFont typeface="Arial"/>
              <a:buChar char="–"/>
            </a:pPr>
            <a:r>
              <a:rPr lang="en-US" dirty="0"/>
              <a:t>Fourth level</a:t>
            </a:r>
          </a:p>
          <a:p>
            <a:pPr marL="1147763" lvl="4" indent="-285750" algn="l" defTabSz="457200" rtl="0" eaLnBrk="1" latinLnBrk="0" hangingPunct="1">
              <a:spcBef>
                <a:spcPct val="20000"/>
              </a:spcBef>
              <a:buClr>
                <a:schemeClr val="accent1"/>
              </a:buClr>
              <a:buFont typeface="Arial" pitchFamily="34" charset="0"/>
              <a:buChar char="•"/>
            </a:pPr>
            <a:r>
              <a:rPr lang="en-US" dirty="0"/>
              <a:t>Fifth level</a:t>
            </a:r>
          </a:p>
        </p:txBody>
      </p:sp>
      <p:pic>
        <p:nvPicPr>
          <p:cNvPr id="11" name="Picture 10" descr="ellucian logo color.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415923" y="6488344"/>
            <a:ext cx="1011504" cy="228600"/>
          </a:xfrm>
          <a:prstGeom prst="rect">
            <a:avLst/>
          </a:prstGeom>
        </p:spPr>
      </p:pic>
      <p:sp>
        <p:nvSpPr>
          <p:cNvPr id="12" name="Footer Placeholder 4"/>
          <p:cNvSpPr txBox="1">
            <a:spLocks/>
          </p:cNvSpPr>
          <p:nvPr userDrawn="1"/>
        </p:nvSpPr>
        <p:spPr>
          <a:xfrm>
            <a:off x="1726900" y="6603745"/>
            <a:ext cx="4449733" cy="123111"/>
          </a:xfrm>
          <a:prstGeom prst="rect">
            <a:avLst/>
          </a:prstGeom>
        </p:spPr>
        <p:txBody>
          <a:bodyPr vert="horz" wrap="square" lIns="0" tIns="0" rIns="0" bIns="0" rtlCol="0" anchor="b">
            <a:spAutoFit/>
          </a:bodyPr>
          <a:lstStyle>
            <a:lvl1pPr marL="0" algn="l" defTabSz="914400" rtl="0" eaLnBrk="1" latinLnBrk="0" hangingPunct="1">
              <a:defRPr kumimoji="0" lang="en-US" sz="900" b="0" i="0" u="none" strike="noStrike" kern="1200" cap="none" spc="0" normalizeH="0" baseline="0" noProof="0" smtClean="0">
                <a:ln>
                  <a:noFill/>
                </a:ln>
                <a:solidFill>
                  <a:schemeClr val="accent5"/>
                </a:solidFill>
                <a:effectLst/>
                <a:uLnTx/>
                <a:uFillTx/>
                <a:latin typeface="Arial"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Arial" pitchFamily="34" charset="0"/>
                <a:ea typeface="+mn-ea"/>
                <a:cs typeface="Arial" pitchFamily="34" charset="0"/>
              </a:rPr>
              <a:t>© 2016 ELLUCIAN.</a:t>
            </a:r>
          </a:p>
        </p:txBody>
      </p:sp>
      <p:sp>
        <p:nvSpPr>
          <p:cNvPr id="13" name="Slide Number Placeholder 3"/>
          <p:cNvSpPr txBox="1">
            <a:spLocks/>
          </p:cNvSpPr>
          <p:nvPr userDrawn="1"/>
        </p:nvSpPr>
        <p:spPr>
          <a:xfrm>
            <a:off x="6553200" y="6365187"/>
            <a:ext cx="2188464" cy="365125"/>
          </a:xfrm>
          <a:prstGeom prst="rect">
            <a:avLst/>
          </a:prstGeom>
        </p:spPr>
        <p:txBody>
          <a:bodyPr vert="horz" lIns="0" tIns="0" rIns="0" bIns="0" rtlCol="0" anchor="b"/>
          <a:lstStyle>
            <a:defPPr>
              <a:defRPr lang="en-US"/>
            </a:defPPr>
            <a:lvl1pPr marL="0" algn="r" defTabSz="457200" rtl="0" eaLnBrk="1" latinLnBrk="0" hangingPunct="1">
              <a:defRPr sz="1100" kern="1200">
                <a:solidFill>
                  <a:srgbClr val="7F7F7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085A0-3A3D-6540-B0AC-0588E66301FB}" type="slidenum">
              <a:rPr lang="en-US" smtClean="0"/>
              <a:pPr/>
              <a:t>‹#›</a:t>
            </a:fld>
            <a:endParaRPr lang="en-US" dirty="0"/>
          </a:p>
        </p:txBody>
      </p:sp>
    </p:spTree>
    <p:extLst>
      <p:ext uri="{BB962C8B-B14F-4D97-AF65-F5344CB8AC3E}">
        <p14:creationId xmlns:p14="http://schemas.microsoft.com/office/powerpoint/2010/main" val="3679338633"/>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97" r:id="rId3"/>
    <p:sldLayoutId id="2147483704" r:id="rId4"/>
    <p:sldLayoutId id="2147483698" r:id="rId5"/>
    <p:sldLayoutId id="2147483696" r:id="rId6"/>
    <p:sldLayoutId id="2147483662" r:id="rId7"/>
    <p:sldLayoutId id="2147483699" r:id="rId8"/>
    <p:sldLayoutId id="2147483700" r:id="rId9"/>
    <p:sldLayoutId id="2147483679" r:id="rId10"/>
    <p:sldLayoutId id="2147483688" r:id="rId11"/>
    <p:sldLayoutId id="2147483692" r:id="rId12"/>
    <p:sldLayoutId id="2147483689" r:id="rId13"/>
    <p:sldLayoutId id="2147483690" r:id="rId14"/>
    <p:sldLayoutId id="2147483691" r:id="rId15"/>
    <p:sldLayoutId id="2147483705" r:id="rId16"/>
    <p:sldLayoutId id="2147483666" r:id="rId17"/>
    <p:sldLayoutId id="2147483669" r:id="rId18"/>
    <p:sldLayoutId id="2147483667" r:id="rId19"/>
    <p:sldLayoutId id="2147483673" r:id="rId20"/>
    <p:sldLayoutId id="2147483703" r:id="rId21"/>
    <p:sldLayoutId id="2147483701" r:id="rId22"/>
    <p:sldLayoutId id="2147483706" r:id="rId23"/>
  </p:sldLayoutIdLst>
  <p:transition>
    <p:wipe dir="r"/>
  </p:transition>
  <p:txStyles>
    <p:titleStyle>
      <a:lvl1pPr algn="l" defTabSz="457200" rtl="0" eaLnBrk="1" latinLnBrk="0" hangingPunct="1">
        <a:lnSpc>
          <a:spcPct val="100000"/>
        </a:lnSpc>
        <a:spcBef>
          <a:spcPct val="0"/>
        </a:spcBef>
        <a:buNone/>
        <a:defRPr lang="en-US" sz="2200" b="0" kern="1200" dirty="0">
          <a:solidFill>
            <a:srgbClr val="595959"/>
          </a:solidFill>
          <a:latin typeface="Arial"/>
          <a:ea typeface="+mn-ea"/>
          <a:cs typeface="Arial"/>
        </a:defRPr>
      </a:lvl1pPr>
    </p:titleStyle>
    <p:bodyStyle>
      <a:lvl1pPr marL="342900" indent="-342900" algn="l" defTabSz="457200" rtl="0" eaLnBrk="1" latinLnBrk="0" hangingPunct="1">
        <a:spcBef>
          <a:spcPct val="20000"/>
        </a:spcBef>
        <a:buFont typeface="Arial"/>
        <a:buChar char="•"/>
        <a:defRPr lang="en-US" sz="1800" b="1" kern="1200" dirty="0" smtClean="0">
          <a:solidFill>
            <a:schemeClr val="accent2"/>
          </a:solidFill>
          <a:latin typeface="Arial"/>
          <a:ea typeface="+mn-ea"/>
          <a:cs typeface="Arial"/>
        </a:defRPr>
      </a:lvl1pPr>
      <a:lvl2pPr marL="285750" indent="-285750" algn="l" defTabSz="457200" rtl="0" eaLnBrk="1" latinLnBrk="0" hangingPunct="1">
        <a:spcBef>
          <a:spcPct val="20000"/>
        </a:spcBef>
        <a:buFont typeface="Arial"/>
        <a:buChar char="–"/>
        <a:defRPr lang="en-US" sz="1800" kern="1200" dirty="0" smtClean="0">
          <a:solidFill>
            <a:schemeClr val="tx2"/>
          </a:solidFill>
          <a:latin typeface="Arial"/>
          <a:ea typeface="+mn-ea"/>
          <a:cs typeface="Arial"/>
        </a:defRPr>
      </a:lvl2pPr>
      <a:lvl3pPr marL="1143000" indent="-228600" algn="l" defTabSz="457200" rtl="0" eaLnBrk="1" latinLnBrk="0" hangingPunct="1">
        <a:spcBef>
          <a:spcPct val="20000"/>
        </a:spcBef>
        <a:buFont typeface="Arial"/>
        <a:buChar char="•"/>
        <a:defRPr lang="en-US" sz="1600" kern="1200" dirty="0" smtClean="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lang="en-US" sz="1500" kern="1200" dirty="0" smtClean="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lang="en-US" sz="1500" kern="1200" dirty="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64" userDrawn="1">
          <p15:clr>
            <a:srgbClr val="F26B43"/>
          </p15:clr>
        </p15:guide>
        <p15:guide id="2" orient="horz" pos="4262" userDrawn="1">
          <p15:clr>
            <a:srgbClr val="F26B43"/>
          </p15:clr>
        </p15:guide>
        <p15:guide id="3" pos="549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6.xml"/><Relationship Id="rId5" Type="http://schemas.openxmlformats.org/officeDocument/2006/relationships/image" Target="../media/image98.pn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hyperlink" Target="mailto:eiccinfo@eicc.edu" TargetMode="Externa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02.png"/><Relationship Id="rId7" Type="http://schemas.openxmlformats.org/officeDocument/2006/relationships/image" Target="../media/image104.emf"/><Relationship Id="rId2" Type="http://schemas.openxmlformats.org/officeDocument/2006/relationships/image" Target="../media/image101.png"/><Relationship Id="rId1" Type="http://schemas.openxmlformats.org/officeDocument/2006/relationships/slideLayout" Target="../slideLayouts/slideLayout16.xml"/><Relationship Id="rId6" Type="http://schemas.openxmlformats.org/officeDocument/2006/relationships/customXml" Target="../ink/ink2.xml"/><Relationship Id="rId5" Type="http://schemas.openxmlformats.org/officeDocument/2006/relationships/image" Target="../media/image103.emf"/><Relationship Id="rId4" Type="http://schemas.openxmlformats.org/officeDocument/2006/relationships/customXml" Target="../ink/ink1.xml"/><Relationship Id="rId9" Type="http://schemas.openxmlformats.org/officeDocument/2006/relationships/image" Target="../media/image105.emf"/></Relationships>
</file>

<file path=ppt/slides/_rels/slide2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108.png"/><Relationship Id="rId7" Type="http://schemas.openxmlformats.org/officeDocument/2006/relationships/image" Target="../media/image110.emf"/><Relationship Id="rId2" Type="http://schemas.openxmlformats.org/officeDocument/2006/relationships/image" Target="../media/image107.png"/><Relationship Id="rId1" Type="http://schemas.openxmlformats.org/officeDocument/2006/relationships/slideLayout" Target="../slideLayouts/slideLayout16.xml"/><Relationship Id="rId6" Type="http://schemas.openxmlformats.org/officeDocument/2006/relationships/customXml" Target="../ink/ink5.xml"/><Relationship Id="rId5" Type="http://schemas.openxmlformats.org/officeDocument/2006/relationships/image" Target="../media/image109.emf"/><Relationship Id="rId4" Type="http://schemas.openxmlformats.org/officeDocument/2006/relationships/customXml" Target="../ink/ink4.xml"/><Relationship Id="rId9" Type="http://schemas.openxmlformats.org/officeDocument/2006/relationships/image" Target="../media/image111.emf"/></Relationships>
</file>

<file path=ppt/slides/_rels/slide27.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112.png"/><Relationship Id="rId1" Type="http://schemas.openxmlformats.org/officeDocument/2006/relationships/slideLayout" Target="../slideLayouts/slideLayout16.xml"/><Relationship Id="rId6" Type="http://schemas.openxmlformats.org/officeDocument/2006/relationships/image" Target="../media/image114.emf"/><Relationship Id="rId5" Type="http://schemas.openxmlformats.org/officeDocument/2006/relationships/customXml" Target="../ink/ink8.xml"/><Relationship Id="rId4" Type="http://schemas.openxmlformats.org/officeDocument/2006/relationships/image" Target="../media/image113.emf"/></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6.xml"/><Relationship Id="rId4" Type="http://schemas.openxmlformats.org/officeDocument/2006/relationships/image" Target="../media/image82.jpeg"/></Relationships>
</file>

<file path=ppt/slides/_rels/slide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Accessibility by Design: Developing a Mindset</a:t>
            </a:r>
          </a:p>
        </p:txBody>
      </p:sp>
      <p:sp>
        <p:nvSpPr>
          <p:cNvPr id="6" name="Subtitle 5"/>
          <p:cNvSpPr>
            <a:spLocks noGrp="1"/>
          </p:cNvSpPr>
          <p:nvPr>
            <p:ph type="subTitle" idx="1"/>
          </p:nvPr>
        </p:nvSpPr>
        <p:spPr/>
        <p:txBody>
          <a:bodyPr/>
          <a:lstStyle/>
          <a:p>
            <a:r>
              <a:rPr lang="en-US" dirty="0"/>
              <a:t>Presented by Martin </a:t>
            </a:r>
            <a:r>
              <a:rPr lang="en-US" dirty="0" err="1"/>
              <a:t>LaGrow</a:t>
            </a:r>
            <a:r>
              <a:rPr lang="en-US" dirty="0"/>
              <a:t>, Senior Academic Consultant</a:t>
            </a:r>
          </a:p>
        </p:txBody>
      </p:sp>
      <p:sp>
        <p:nvSpPr>
          <p:cNvPr id="7" name="Text Placeholder 6"/>
          <p:cNvSpPr>
            <a:spLocks noGrp="1"/>
          </p:cNvSpPr>
          <p:nvPr>
            <p:ph type="body" sz="quarter" idx="10"/>
          </p:nvPr>
        </p:nvSpPr>
        <p:spPr/>
        <p:txBody>
          <a:bodyPr/>
          <a:lstStyle/>
          <a:p>
            <a:r>
              <a:rPr lang="en-US" dirty="0"/>
              <a:t>ICCOC Spring Conference, April 3, 2017</a:t>
            </a:r>
          </a:p>
        </p:txBody>
      </p:sp>
    </p:spTree>
    <p:extLst>
      <p:ext uri="{BB962C8B-B14F-4D97-AF65-F5344CB8AC3E}">
        <p14:creationId xmlns:p14="http://schemas.microsoft.com/office/powerpoint/2010/main" val="3448614053"/>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432437" y="1903460"/>
            <a:ext cx="5047969" cy="2953992"/>
          </a:xfrm>
        </p:spPr>
        <p:txBody>
          <a:bodyPr/>
          <a:lstStyle/>
          <a:p>
            <a:r>
              <a:rPr lang="en-US" sz="2800" b="0" dirty="0"/>
              <a:t>Under Section 508, agencies must give disabled employees and members of the public </a:t>
            </a:r>
            <a:r>
              <a:rPr lang="en-US" sz="2800" u="sng" dirty="0"/>
              <a:t>access</a:t>
            </a:r>
            <a:r>
              <a:rPr lang="en-US" sz="2800" b="0" dirty="0"/>
              <a:t> to information that is comparable to access available to others. </a:t>
            </a:r>
          </a:p>
          <a:p>
            <a:endParaRPr lang="en-US" sz="2000" dirty="0"/>
          </a:p>
        </p:txBody>
      </p:sp>
      <p:sp>
        <p:nvSpPr>
          <p:cNvPr id="9" name="Title 8"/>
          <p:cNvSpPr>
            <a:spLocks noGrp="1"/>
          </p:cNvSpPr>
          <p:nvPr>
            <p:ph type="title"/>
          </p:nvPr>
        </p:nvSpPr>
        <p:spPr/>
        <p:txBody>
          <a:bodyPr/>
          <a:lstStyle/>
          <a:p>
            <a:r>
              <a:rPr lang="en-US" dirty="0"/>
              <a:t>Accessibility Requirement</a:t>
            </a:r>
          </a:p>
        </p:txBody>
      </p:sp>
      <p:pic>
        <p:nvPicPr>
          <p:cNvPr id="9218" name="Picture 2" descr="Image result for ac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927" y="2322093"/>
            <a:ext cx="2213811" cy="2213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147584"/>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29768" y="1581912"/>
            <a:ext cx="3438847" cy="4572676"/>
          </a:xfrm>
        </p:spPr>
        <p:txBody>
          <a:bodyPr/>
          <a:lstStyle/>
          <a:p>
            <a:endParaRPr lang="en-US" sz="2800" b="0" dirty="0"/>
          </a:p>
          <a:p>
            <a:r>
              <a:rPr lang="en-US" sz="2800" b="0" dirty="0"/>
              <a:t>The Americans with Disabilities Act applies to distance education.</a:t>
            </a:r>
          </a:p>
          <a:p>
            <a:endParaRPr lang="en-US" b="0" dirty="0"/>
          </a:p>
        </p:txBody>
      </p:sp>
      <p:sp>
        <p:nvSpPr>
          <p:cNvPr id="9" name="Title 8"/>
          <p:cNvSpPr>
            <a:spLocks noGrp="1"/>
          </p:cNvSpPr>
          <p:nvPr>
            <p:ph type="title"/>
          </p:nvPr>
        </p:nvSpPr>
        <p:spPr/>
        <p:txBody>
          <a:bodyPr/>
          <a:lstStyle/>
          <a:p>
            <a:r>
              <a:rPr lang="en-US" dirty="0"/>
              <a:t>Accessibility Requirement</a:t>
            </a:r>
          </a:p>
        </p:txBody>
      </p:sp>
      <p:pic>
        <p:nvPicPr>
          <p:cNvPr id="2050" name="Picture 2" descr="Image result for distance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060" y="1909815"/>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054448"/>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Accessibility vs. Accommodation</a:t>
            </a:r>
          </a:p>
        </p:txBody>
      </p:sp>
      <p:graphicFrame>
        <p:nvGraphicFramePr>
          <p:cNvPr id="3" name="Diagram 2"/>
          <p:cNvGraphicFramePr/>
          <p:nvPr>
            <p:extLst>
              <p:ext uri="{D42A27DB-BD31-4B8C-83A1-F6EECF244321}">
                <p14:modId xmlns:p14="http://schemas.microsoft.com/office/powerpoint/2010/main" val="2738027981"/>
              </p:ext>
            </p:extLst>
          </p:nvPr>
        </p:nvGraphicFramePr>
        <p:xfrm>
          <a:off x="1171398" y="1748691"/>
          <a:ext cx="6836230" cy="2712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9333747"/>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3565" y="2576700"/>
            <a:ext cx="4524069" cy="1332110"/>
          </a:xfrm>
        </p:spPr>
        <p:txBody>
          <a:bodyPr>
            <a:normAutofit/>
          </a:bodyPr>
          <a:lstStyle/>
          <a:p>
            <a:r>
              <a:rPr lang="en-US" sz="2400" b="0" dirty="0"/>
              <a:t>Accessibility is what we should expect to be ready for us without asking or planning ahead.</a:t>
            </a:r>
            <a:endParaRPr lang="en-US" b="0" dirty="0"/>
          </a:p>
          <a:p>
            <a:endParaRPr lang="en-US" dirty="0"/>
          </a:p>
        </p:txBody>
      </p:sp>
      <p:sp>
        <p:nvSpPr>
          <p:cNvPr id="3" name="Title 2"/>
          <p:cNvSpPr>
            <a:spLocks noGrp="1"/>
          </p:cNvSpPr>
          <p:nvPr>
            <p:ph type="title"/>
          </p:nvPr>
        </p:nvSpPr>
        <p:spPr/>
        <p:txBody>
          <a:bodyPr/>
          <a:lstStyle/>
          <a:p>
            <a:r>
              <a:rPr lang="en-US" dirty="0"/>
              <a:t>What’s the Difference?</a:t>
            </a:r>
          </a:p>
        </p:txBody>
      </p:sp>
      <p:pic>
        <p:nvPicPr>
          <p:cNvPr id="4" name="Picture 4" descr="Image result for wheelchair ramp"/>
          <p:cNvPicPr>
            <a:picLocks noChangeAspect="1" noChangeArrowheads="1"/>
          </p:cNvPicPr>
          <p:nvPr/>
        </p:nvPicPr>
        <p:blipFill rotWithShape="1">
          <a:blip r:embed="rId2">
            <a:extLst>
              <a:ext uri="{28A0092B-C50C-407E-A947-70E740481C1C}">
                <a14:useLocalDpi xmlns:a14="http://schemas.microsoft.com/office/drawing/2010/main" val="0"/>
              </a:ext>
            </a:extLst>
          </a:blip>
          <a:srcRect l="14824" r="7628" b="10148"/>
          <a:stretch/>
        </p:blipFill>
        <p:spPr bwMode="auto">
          <a:xfrm>
            <a:off x="5366084" y="1810512"/>
            <a:ext cx="3501190" cy="3038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674557"/>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69875" y="2726108"/>
            <a:ext cx="3625826" cy="1720287"/>
          </a:xfrm>
        </p:spPr>
        <p:txBody>
          <a:bodyPr>
            <a:normAutofit/>
          </a:bodyPr>
          <a:lstStyle/>
          <a:p>
            <a:r>
              <a:rPr lang="en-US" sz="2400" b="0" dirty="0"/>
              <a:t>Accommodation is for adaptations that can't be anticipated or standardized. </a:t>
            </a:r>
            <a:endParaRPr lang="en-US" dirty="0"/>
          </a:p>
        </p:txBody>
      </p:sp>
      <p:sp>
        <p:nvSpPr>
          <p:cNvPr id="3" name="Title 2"/>
          <p:cNvSpPr>
            <a:spLocks noGrp="1"/>
          </p:cNvSpPr>
          <p:nvPr>
            <p:ph type="title"/>
          </p:nvPr>
        </p:nvSpPr>
        <p:spPr/>
        <p:txBody>
          <a:bodyPr/>
          <a:lstStyle/>
          <a:p>
            <a:r>
              <a:rPr lang="en-US" dirty="0"/>
              <a:t>What’s the Difference?</a:t>
            </a:r>
          </a:p>
        </p:txBody>
      </p:sp>
      <p:pic>
        <p:nvPicPr>
          <p:cNvPr id="10242" name="Picture 2" descr="Image result for wheelchair ra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190" y="2185832"/>
            <a:ext cx="4511842" cy="2707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041231" y="3368843"/>
            <a:ext cx="4102769" cy="461665"/>
          </a:xfrm>
          <a:prstGeom prst="rect">
            <a:avLst/>
          </a:prstGeom>
        </p:spPr>
        <p:txBody>
          <a:bodyPr wrap="square">
            <a:spAutoFit/>
          </a:bodyPr>
          <a:lstStyle/>
          <a:p>
            <a:endParaRPr lang="en-US" sz="2400" dirty="0">
              <a:solidFill>
                <a:schemeClr val="accent2"/>
              </a:solidFill>
              <a:latin typeface="Arial"/>
              <a:cs typeface="Arial"/>
            </a:endParaRPr>
          </a:p>
        </p:txBody>
      </p:sp>
    </p:spTree>
    <p:extLst>
      <p:ext uri="{BB962C8B-B14F-4D97-AF65-F5344CB8AC3E}">
        <p14:creationId xmlns:p14="http://schemas.microsoft.com/office/powerpoint/2010/main" val="2486513815"/>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3565" y="1526746"/>
            <a:ext cx="4569287" cy="2110757"/>
          </a:xfrm>
        </p:spPr>
        <p:txBody>
          <a:bodyPr/>
          <a:lstStyle/>
          <a:p>
            <a:pPr marL="285750" indent="-285750">
              <a:buFont typeface="Arial" panose="020B0604020202020204" pitchFamily="34" charset="0"/>
              <a:buChar char="•"/>
            </a:pPr>
            <a:r>
              <a:rPr lang="en-US" b="0" dirty="0"/>
              <a:t>Mesa Community College (2012)</a:t>
            </a:r>
          </a:p>
          <a:p>
            <a:pPr marL="285750" indent="-285750">
              <a:buFont typeface="Arial" panose="020B0604020202020204" pitchFamily="34" charset="0"/>
              <a:buChar char="•"/>
            </a:pPr>
            <a:r>
              <a:rPr lang="en-US" b="0" dirty="0"/>
              <a:t>Florida State University (2012)</a:t>
            </a:r>
          </a:p>
          <a:p>
            <a:pPr marL="285750" indent="-285750">
              <a:buFont typeface="Arial" panose="020B0604020202020204" pitchFamily="34" charset="0"/>
              <a:buChar char="•"/>
            </a:pPr>
            <a:r>
              <a:rPr lang="en-US" b="0" dirty="0"/>
              <a:t>Miami University of Ohio (2014)</a:t>
            </a:r>
          </a:p>
          <a:p>
            <a:pPr marL="285750" indent="-285750">
              <a:buFont typeface="Arial" panose="020B0604020202020204" pitchFamily="34" charset="0"/>
              <a:buChar char="•"/>
            </a:pPr>
            <a:r>
              <a:rPr lang="en-US" b="0" dirty="0"/>
              <a:t>Youngstown State University (2014)</a:t>
            </a:r>
          </a:p>
          <a:p>
            <a:endParaRPr lang="en-US" dirty="0"/>
          </a:p>
        </p:txBody>
      </p:sp>
      <p:sp>
        <p:nvSpPr>
          <p:cNvPr id="3" name="Title 2"/>
          <p:cNvSpPr>
            <a:spLocks noGrp="1"/>
          </p:cNvSpPr>
          <p:nvPr>
            <p:ph type="title"/>
          </p:nvPr>
        </p:nvSpPr>
        <p:spPr/>
        <p:txBody>
          <a:bodyPr/>
          <a:lstStyle/>
          <a:p>
            <a:r>
              <a:rPr lang="en-US" dirty="0"/>
              <a:t>Other Legal Cases Targeting Accessibility (508, not 504) </a:t>
            </a:r>
          </a:p>
        </p:txBody>
      </p:sp>
      <p:pic>
        <p:nvPicPr>
          <p:cNvPr id="1026" name="Picture 2" descr="Image result for court of 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3470" y="3948628"/>
            <a:ext cx="4281170" cy="1945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55425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9768" y="1581912"/>
            <a:ext cx="5128350" cy="4572676"/>
          </a:xfrm>
        </p:spPr>
        <p:txBody>
          <a:bodyPr/>
          <a:lstStyle/>
          <a:p>
            <a:r>
              <a:rPr lang="en-US" sz="2000" dirty="0"/>
              <a:t>ACCC must:</a:t>
            </a:r>
          </a:p>
          <a:p>
            <a:pPr lvl="1"/>
            <a:r>
              <a:rPr lang="en-US" sz="2000" dirty="0"/>
              <a:t>Hire an outside consultant to evaluate Disability Support Services</a:t>
            </a:r>
          </a:p>
          <a:p>
            <a:pPr lvl="1"/>
            <a:r>
              <a:rPr lang="en-US" sz="2000" dirty="0"/>
              <a:t>Revise disability policies</a:t>
            </a:r>
          </a:p>
          <a:p>
            <a:pPr lvl="1"/>
            <a:r>
              <a:rPr lang="en-US" sz="2000" dirty="0"/>
              <a:t>Provide live training for employees</a:t>
            </a:r>
          </a:p>
          <a:p>
            <a:pPr lvl="1"/>
            <a:r>
              <a:rPr lang="en-US" sz="2000" dirty="0"/>
              <a:t>Develop ADA student training</a:t>
            </a:r>
          </a:p>
          <a:p>
            <a:pPr lvl="1"/>
            <a:r>
              <a:rPr lang="en-US" sz="2000" dirty="0"/>
              <a:t>Complete a technology audit and corrective plan</a:t>
            </a:r>
          </a:p>
          <a:p>
            <a:endParaRPr lang="en-US" dirty="0"/>
          </a:p>
        </p:txBody>
      </p:sp>
      <p:sp>
        <p:nvSpPr>
          <p:cNvPr id="3" name="Title 2"/>
          <p:cNvSpPr>
            <a:spLocks noGrp="1"/>
          </p:cNvSpPr>
          <p:nvPr>
            <p:ph type="title"/>
          </p:nvPr>
        </p:nvSpPr>
        <p:spPr/>
        <p:txBody>
          <a:bodyPr/>
          <a:lstStyle/>
          <a:p>
            <a:r>
              <a:rPr lang="en-US" dirty="0"/>
              <a:t>Atlantic Cape Community College (2015)</a:t>
            </a:r>
          </a:p>
        </p:txBody>
      </p:sp>
      <p:pic>
        <p:nvPicPr>
          <p:cNvPr id="4098" name="Picture 2" descr="Image result for atlantic cape community colle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338" y="1764521"/>
            <a:ext cx="3636123" cy="2727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309680"/>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3564" y="4255347"/>
            <a:ext cx="8311896" cy="1887963"/>
          </a:xfrm>
        </p:spPr>
        <p:txBody>
          <a:bodyPr/>
          <a:lstStyle/>
          <a:p>
            <a:pPr marL="285750" indent="-285750">
              <a:buFont typeface="Arial" panose="020B0604020202020204" pitchFamily="34" charset="0"/>
              <a:buChar char="•"/>
            </a:pPr>
            <a:r>
              <a:rPr lang="en-US" b="0" dirty="0"/>
              <a:t>Free online content is inaccessible to individuals who are deaf or hard of hearing</a:t>
            </a:r>
          </a:p>
          <a:p>
            <a:pPr marL="285750" indent="-285750">
              <a:buFont typeface="Arial" panose="020B0604020202020204" pitchFamily="34" charset="0"/>
              <a:buChar char="•"/>
            </a:pPr>
            <a:r>
              <a:rPr lang="en-US" b="0" dirty="0"/>
              <a:t>UC-Berkeley will cut off public access to tens of thousands of video lectures and podcasts in response</a:t>
            </a:r>
          </a:p>
        </p:txBody>
      </p:sp>
      <p:sp>
        <p:nvSpPr>
          <p:cNvPr id="3" name="Title 2"/>
          <p:cNvSpPr>
            <a:spLocks noGrp="1"/>
          </p:cNvSpPr>
          <p:nvPr>
            <p:ph type="title"/>
          </p:nvPr>
        </p:nvSpPr>
        <p:spPr/>
        <p:txBody>
          <a:bodyPr/>
          <a:lstStyle/>
          <a:p>
            <a:r>
              <a:rPr lang="en-US" dirty="0"/>
              <a:t>University of California Berkeley</a:t>
            </a:r>
          </a:p>
        </p:txBody>
      </p:sp>
      <p:pic>
        <p:nvPicPr>
          <p:cNvPr id="2050" name="Picture 2" descr="Image result for uc berke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522" y="1245975"/>
            <a:ext cx="7617981" cy="2703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945149"/>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uc berke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770" y="1386739"/>
            <a:ext cx="5318664" cy="2659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29768" y="1778955"/>
            <a:ext cx="2779715" cy="1854624"/>
          </a:xfrm>
        </p:spPr>
        <p:txBody>
          <a:bodyPr/>
          <a:lstStyle/>
          <a:p>
            <a:r>
              <a:rPr lang="en-US" b="0" dirty="0"/>
              <a:t>The requirements proposed by the department would require the university to implement </a:t>
            </a:r>
            <a:r>
              <a:rPr lang="en-US" dirty="0"/>
              <a:t>extremely expensive measures</a:t>
            </a:r>
            <a:r>
              <a:rPr lang="en-US" b="0" dirty="0"/>
              <a:t>…</a:t>
            </a:r>
          </a:p>
        </p:txBody>
      </p:sp>
      <p:sp>
        <p:nvSpPr>
          <p:cNvPr id="3" name="Title 2"/>
          <p:cNvSpPr>
            <a:spLocks noGrp="1"/>
          </p:cNvSpPr>
          <p:nvPr>
            <p:ph type="title"/>
          </p:nvPr>
        </p:nvSpPr>
        <p:spPr/>
        <p:txBody>
          <a:bodyPr/>
          <a:lstStyle/>
          <a:p>
            <a:r>
              <a:rPr lang="en-US" dirty="0"/>
              <a:t>University of California Berkeley</a:t>
            </a:r>
          </a:p>
        </p:txBody>
      </p:sp>
      <p:sp>
        <p:nvSpPr>
          <p:cNvPr id="4" name="TextBox 3"/>
          <p:cNvSpPr txBox="1"/>
          <p:nvPr/>
        </p:nvSpPr>
        <p:spPr>
          <a:xfrm>
            <a:off x="273380" y="4423966"/>
            <a:ext cx="7942878" cy="481229"/>
          </a:xfrm>
          <a:prstGeom prst="rect">
            <a:avLst/>
          </a:prstGeom>
        </p:spPr>
        <p:txBody>
          <a:bodyPr wrap="none" rtlCol="0" anchor="t" anchorCtr="0">
            <a:normAutofit/>
          </a:bodyPr>
          <a:lstStyle/>
          <a:p>
            <a:pPr>
              <a:lnSpc>
                <a:spcPct val="120000"/>
              </a:lnSpc>
            </a:pPr>
            <a:r>
              <a:rPr lang="en-US" dirty="0">
                <a:solidFill>
                  <a:schemeClr val="accent2"/>
                </a:solidFill>
                <a:latin typeface="Arial"/>
                <a:cs typeface="Arial"/>
              </a:rPr>
              <a:t>Our first obligation is to use our limited resources to support our enrolled students.”</a:t>
            </a:r>
          </a:p>
        </p:txBody>
      </p:sp>
    </p:spTree>
    <p:extLst>
      <p:ext uri="{BB962C8B-B14F-4D97-AF65-F5344CB8AC3E}">
        <p14:creationId xmlns:p14="http://schemas.microsoft.com/office/powerpoint/2010/main" val="982593925"/>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Benefits for Everyone</a:t>
            </a:r>
          </a:p>
        </p:txBody>
      </p:sp>
      <p:pic>
        <p:nvPicPr>
          <p:cNvPr id="7170" name="Picture 2" descr="Image result for headphones on a subway"/>
          <p:cNvPicPr>
            <a:picLocks noChangeAspect="1" noChangeArrowheads="1"/>
          </p:cNvPicPr>
          <p:nvPr/>
        </p:nvPicPr>
        <p:blipFill rotWithShape="1">
          <a:blip r:embed="rId2">
            <a:extLst>
              <a:ext uri="{28A0092B-C50C-407E-A947-70E740481C1C}">
                <a14:useLocalDpi xmlns:a14="http://schemas.microsoft.com/office/drawing/2010/main" val="0"/>
              </a:ext>
            </a:extLst>
          </a:blip>
          <a:srcRect l="12558" r="14679"/>
          <a:stretch/>
        </p:blipFill>
        <p:spPr bwMode="auto">
          <a:xfrm>
            <a:off x="934497" y="1474492"/>
            <a:ext cx="3104941" cy="3105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Image result for laptop in a d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168" y="1728316"/>
            <a:ext cx="4142433" cy="2761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487156" y="5119859"/>
            <a:ext cx="5767754" cy="923330"/>
          </a:xfrm>
          <a:prstGeom prst="rect">
            <a:avLst/>
          </a:prstGeom>
        </p:spPr>
        <p:txBody>
          <a:bodyPr wrap="square">
            <a:spAutoFit/>
          </a:bodyPr>
          <a:lstStyle/>
          <a:p>
            <a:r>
              <a:rPr lang="en-US" i="1" dirty="0">
                <a:solidFill>
                  <a:schemeClr val="accent2"/>
                </a:solidFill>
                <a:latin typeface="Arial"/>
                <a:cs typeface="Arial"/>
              </a:rPr>
              <a:t>“If you add accessibility features, they’re going to serve everybody, so why not encourage the people designing online courses to build that in from the beginning?”</a:t>
            </a:r>
          </a:p>
        </p:txBody>
      </p:sp>
    </p:spTree>
    <p:extLst>
      <p:ext uri="{BB962C8B-B14F-4D97-AF65-F5344CB8AC3E}">
        <p14:creationId xmlns:p14="http://schemas.microsoft.com/office/powerpoint/2010/main" val="931634268"/>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Information Revolution: Printing Press</a:t>
            </a:r>
          </a:p>
        </p:txBody>
      </p:sp>
      <p:pic>
        <p:nvPicPr>
          <p:cNvPr id="1030" name="Picture 6" descr="Image result for gutenberg printing 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69" y="1399861"/>
            <a:ext cx="8018585" cy="4510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14396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3566" y="226695"/>
            <a:ext cx="8311896" cy="713232"/>
          </a:xfrm>
        </p:spPr>
        <p:txBody>
          <a:bodyPr/>
          <a:lstStyle/>
          <a:p>
            <a:r>
              <a:rPr lang="en-US" dirty="0"/>
              <a:t>How are YOU Doing? WIT, SWCC, Iowa Lakes, Northwest</a:t>
            </a:r>
          </a:p>
        </p:txBody>
      </p:sp>
      <p:pic>
        <p:nvPicPr>
          <p:cNvPr id="2" name="Picture 1"/>
          <p:cNvPicPr>
            <a:picLocks noChangeAspect="1"/>
          </p:cNvPicPr>
          <p:nvPr/>
        </p:nvPicPr>
        <p:blipFill>
          <a:blip r:embed="rId2"/>
          <a:stretch>
            <a:fillRect/>
          </a:stretch>
        </p:blipFill>
        <p:spPr>
          <a:xfrm>
            <a:off x="1105319" y="1567543"/>
            <a:ext cx="3141113" cy="1582687"/>
          </a:xfrm>
          <a:prstGeom prst="rect">
            <a:avLst/>
          </a:prstGeom>
        </p:spPr>
      </p:pic>
      <p:pic>
        <p:nvPicPr>
          <p:cNvPr id="5" name="Picture 4"/>
          <p:cNvPicPr>
            <a:picLocks noChangeAspect="1"/>
          </p:cNvPicPr>
          <p:nvPr/>
        </p:nvPicPr>
        <p:blipFill>
          <a:blip r:embed="rId3"/>
          <a:stretch>
            <a:fillRect/>
          </a:stretch>
        </p:blipFill>
        <p:spPr>
          <a:xfrm>
            <a:off x="4783016" y="1685542"/>
            <a:ext cx="3189927" cy="1668625"/>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105318" y="3354167"/>
            <a:ext cx="3141113" cy="1825758"/>
          </a:xfrm>
          <a:prstGeom prst="rect">
            <a:avLst/>
          </a:prstGeom>
        </p:spPr>
      </p:pic>
      <p:pic>
        <p:nvPicPr>
          <p:cNvPr id="8" name="Picture 7"/>
          <p:cNvPicPr>
            <a:picLocks noChangeAspect="1"/>
          </p:cNvPicPr>
          <p:nvPr/>
        </p:nvPicPr>
        <p:blipFill rotWithShape="1">
          <a:blip r:embed="rId5"/>
          <a:srcRect b="25602"/>
          <a:stretch/>
        </p:blipFill>
        <p:spPr>
          <a:xfrm>
            <a:off x="4847905" y="3644001"/>
            <a:ext cx="3125038" cy="1616394"/>
          </a:xfrm>
          <a:prstGeom prst="rect">
            <a:avLst/>
          </a:prstGeom>
        </p:spPr>
      </p:pic>
      <p:sp>
        <p:nvSpPr>
          <p:cNvPr id="9" name="Rectangle 8"/>
          <p:cNvSpPr/>
          <p:nvPr/>
        </p:nvSpPr>
        <p:spPr>
          <a:xfrm>
            <a:off x="3157624" y="2558862"/>
            <a:ext cx="2863779" cy="138667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a:t>Accomodations</a:t>
            </a:r>
            <a:r>
              <a:rPr lang="en-US" dirty="0"/>
              <a:t> Information,</a:t>
            </a:r>
          </a:p>
          <a:p>
            <a:pPr algn="ctr"/>
            <a:r>
              <a:rPr lang="en-US" dirty="0"/>
              <a:t>Commitment to Accessibility</a:t>
            </a:r>
          </a:p>
        </p:txBody>
      </p:sp>
    </p:spTree>
    <p:extLst>
      <p:ext uri="{BB962C8B-B14F-4D97-AF65-F5344CB8AC3E}">
        <p14:creationId xmlns:p14="http://schemas.microsoft.com/office/powerpoint/2010/main" val="3368877578"/>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are YOU Doing? Eastern Iowa Community Colleges</a:t>
            </a:r>
          </a:p>
        </p:txBody>
      </p:sp>
      <p:pic>
        <p:nvPicPr>
          <p:cNvPr id="4" name="Picture 3"/>
          <p:cNvPicPr/>
          <p:nvPr/>
        </p:nvPicPr>
        <p:blipFill>
          <a:blip r:embed="rId2"/>
          <a:stretch>
            <a:fillRect/>
          </a:stretch>
        </p:blipFill>
        <p:spPr>
          <a:xfrm>
            <a:off x="1600200" y="1673225"/>
            <a:ext cx="5943600" cy="3511550"/>
          </a:xfrm>
          <a:prstGeom prst="rect">
            <a:avLst/>
          </a:prstGeom>
        </p:spPr>
      </p:pic>
    </p:spTree>
    <p:extLst>
      <p:ext uri="{BB962C8B-B14F-4D97-AF65-F5344CB8AC3E}">
        <p14:creationId xmlns:p14="http://schemas.microsoft.com/office/powerpoint/2010/main" val="3016321452"/>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9768" y="1581912"/>
            <a:ext cx="8311896" cy="3311635"/>
          </a:xfrm>
        </p:spPr>
        <p:txBody>
          <a:bodyPr/>
          <a:lstStyle/>
          <a:p>
            <a:r>
              <a:rPr lang="en-US" dirty="0"/>
              <a:t>Website Accessibility Statement</a:t>
            </a:r>
            <a:br>
              <a:rPr lang="en-US" b="0" dirty="0"/>
            </a:br>
            <a:r>
              <a:rPr lang="en-US" b="0" dirty="0"/>
              <a:t>Individuals using assistive technology (such as a screen reader, Braille reader, etc.) who experience difficulty accessing information on this web site, should send an email to </a:t>
            </a:r>
            <a:r>
              <a:rPr lang="en-US" b="0" u="sng" dirty="0">
                <a:hlinkClick r:id="rId2"/>
              </a:rPr>
              <a:t>eiccinfo@eicc.edu</a:t>
            </a:r>
            <a:endParaRPr lang="en-US" b="0" dirty="0"/>
          </a:p>
          <a:p>
            <a:r>
              <a:rPr lang="en-US" b="0" dirty="0"/>
              <a:t>The e-mail should include the nature of the accessibility problem and the individual’s e-mail address for a response. If the accessibility problem involves a particular webpage, the message should include the URL (web address) of the page. We will contact individuals having accessibility problems within three business days to assist them and to provide them with the information being sought.</a:t>
            </a:r>
          </a:p>
        </p:txBody>
      </p:sp>
      <p:sp>
        <p:nvSpPr>
          <p:cNvPr id="3" name="Title 2"/>
          <p:cNvSpPr>
            <a:spLocks noGrp="1"/>
          </p:cNvSpPr>
          <p:nvPr>
            <p:ph type="title"/>
          </p:nvPr>
        </p:nvSpPr>
        <p:spPr/>
        <p:txBody>
          <a:bodyPr/>
          <a:lstStyle/>
          <a:p>
            <a:r>
              <a:rPr lang="en-US" dirty="0"/>
              <a:t>Website Accessibility Statement</a:t>
            </a:r>
          </a:p>
        </p:txBody>
      </p:sp>
      <p:sp>
        <p:nvSpPr>
          <p:cNvPr id="4" name="Rectangle 3"/>
          <p:cNvSpPr/>
          <p:nvPr/>
        </p:nvSpPr>
        <p:spPr>
          <a:xfrm>
            <a:off x="4692582" y="4426297"/>
            <a:ext cx="2863779" cy="138667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Web Accessibility Statement!</a:t>
            </a:r>
          </a:p>
        </p:txBody>
      </p:sp>
    </p:spTree>
    <p:extLst>
      <p:ext uri="{BB962C8B-B14F-4D97-AF65-F5344CB8AC3E}">
        <p14:creationId xmlns:p14="http://schemas.microsoft.com/office/powerpoint/2010/main" val="1496503122"/>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are YOU Doing? Southeastern Community College</a:t>
            </a:r>
          </a:p>
        </p:txBody>
      </p:sp>
      <p:pic>
        <p:nvPicPr>
          <p:cNvPr id="7" name="Picture 6"/>
          <p:cNvPicPr>
            <a:picLocks noChangeAspect="1"/>
          </p:cNvPicPr>
          <p:nvPr/>
        </p:nvPicPr>
        <p:blipFill>
          <a:blip r:embed="rId2"/>
          <a:stretch>
            <a:fillRect/>
          </a:stretch>
        </p:blipFill>
        <p:spPr>
          <a:xfrm>
            <a:off x="686685" y="1269019"/>
            <a:ext cx="7998488" cy="4901329"/>
          </a:xfrm>
          <a:prstGeom prst="rect">
            <a:avLst/>
          </a:prstGeom>
        </p:spPr>
      </p:pic>
    </p:spTree>
    <p:extLst>
      <p:ext uri="{BB962C8B-B14F-4D97-AF65-F5344CB8AC3E}">
        <p14:creationId xmlns:p14="http://schemas.microsoft.com/office/powerpoint/2010/main" val="2653412249"/>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are YOU Doing? Southeastern Community College</a:t>
            </a:r>
          </a:p>
        </p:txBody>
      </p:sp>
      <p:pic>
        <p:nvPicPr>
          <p:cNvPr id="4" name="Picture 3"/>
          <p:cNvPicPr>
            <a:picLocks noChangeAspect="1"/>
          </p:cNvPicPr>
          <p:nvPr/>
        </p:nvPicPr>
        <p:blipFill>
          <a:blip r:embed="rId2"/>
          <a:stretch>
            <a:fillRect/>
          </a:stretch>
        </p:blipFill>
        <p:spPr>
          <a:xfrm>
            <a:off x="193762" y="3366692"/>
            <a:ext cx="8791502" cy="1405618"/>
          </a:xfrm>
          <a:prstGeom prst="rect">
            <a:avLst/>
          </a:prstGeom>
        </p:spPr>
      </p:pic>
      <p:pic>
        <p:nvPicPr>
          <p:cNvPr id="5" name="Picture 4"/>
          <p:cNvPicPr>
            <a:picLocks noChangeAspect="1"/>
          </p:cNvPicPr>
          <p:nvPr/>
        </p:nvPicPr>
        <p:blipFill>
          <a:blip r:embed="rId3"/>
          <a:stretch>
            <a:fillRect/>
          </a:stretch>
        </p:blipFill>
        <p:spPr>
          <a:xfrm>
            <a:off x="433565" y="1262969"/>
            <a:ext cx="7891604" cy="1826899"/>
          </a:xfrm>
          <a:prstGeom prst="rect">
            <a:avLst/>
          </a:prstGeom>
        </p:spPr>
      </p:pic>
      <p:sp>
        <p:nvSpPr>
          <p:cNvPr id="6" name="Rectangle 5"/>
          <p:cNvSpPr/>
          <p:nvPr/>
        </p:nvSpPr>
        <p:spPr>
          <a:xfrm>
            <a:off x="6121485" y="4290612"/>
            <a:ext cx="2863779" cy="138667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Keywords: accessible, alternative textbook delivery, accessibility </a:t>
            </a:r>
          </a:p>
        </p:txBody>
      </p:sp>
      <mc:AlternateContent xmlns:mc="http://schemas.openxmlformats.org/markup-compatibility/2006">
        <mc:Choice xmlns:p14="http://schemas.microsoft.com/office/powerpoint/2010/main" Requires="p14">
          <p:contentPart p14:bwMode="auto" r:id="rId4">
            <p14:nvContentPartPr>
              <p14:cNvPr id="7" name="Ink 6"/>
              <p14:cNvContentPartPr/>
              <p14:nvPr/>
            </p14:nvContentPartPr>
            <p14:xfrm>
              <a:off x="5054396" y="2371182"/>
              <a:ext cx="974880" cy="76320"/>
            </p14:xfrm>
          </p:contentPart>
        </mc:Choice>
        <mc:Fallback>
          <p:pic>
            <p:nvPicPr>
              <p:cNvPr id="7" name="Ink 6"/>
              <p:cNvPicPr/>
              <p:nvPr/>
            </p:nvPicPr>
            <p:blipFill>
              <a:blip r:embed="rId5"/>
              <a:stretch>
                <a:fillRect/>
              </a:stretch>
            </p:blipFill>
            <p:spPr>
              <a:xfrm>
                <a:off x="5018396" y="2299182"/>
                <a:ext cx="1046520" cy="2199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Ink 7"/>
              <p14:cNvContentPartPr/>
              <p14:nvPr/>
            </p14:nvContentPartPr>
            <p14:xfrm>
              <a:off x="874076" y="4254702"/>
              <a:ext cx="955080" cy="57240"/>
            </p14:xfrm>
          </p:contentPart>
        </mc:Choice>
        <mc:Fallback>
          <p:pic>
            <p:nvPicPr>
              <p:cNvPr id="8" name="Ink 7"/>
              <p:cNvPicPr/>
              <p:nvPr/>
            </p:nvPicPr>
            <p:blipFill>
              <a:blip r:embed="rId7"/>
              <a:stretch>
                <a:fillRect/>
              </a:stretch>
            </p:blipFill>
            <p:spPr>
              <a:xfrm>
                <a:off x="838076" y="4182702"/>
                <a:ext cx="1026720" cy="2008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Ink 9"/>
              <p14:cNvContentPartPr/>
              <p14:nvPr/>
            </p14:nvContentPartPr>
            <p14:xfrm>
              <a:off x="2532236" y="3997662"/>
              <a:ext cx="1387080" cy="32040"/>
            </p14:xfrm>
          </p:contentPart>
        </mc:Choice>
        <mc:Fallback>
          <p:pic>
            <p:nvPicPr>
              <p:cNvPr id="10" name="Ink 9"/>
              <p:cNvPicPr/>
              <p:nvPr/>
            </p:nvPicPr>
            <p:blipFill>
              <a:blip r:embed="rId9"/>
              <a:stretch>
                <a:fillRect/>
              </a:stretch>
            </p:blipFill>
            <p:spPr>
              <a:xfrm>
                <a:off x="2496236" y="3925662"/>
                <a:ext cx="1458720" cy="175680"/>
              </a:xfrm>
              <a:prstGeom prst="rect">
                <a:avLst/>
              </a:prstGeom>
            </p:spPr>
          </p:pic>
        </mc:Fallback>
      </mc:AlternateContent>
    </p:spTree>
    <p:extLst>
      <p:ext uri="{BB962C8B-B14F-4D97-AF65-F5344CB8AC3E}">
        <p14:creationId xmlns:p14="http://schemas.microsoft.com/office/powerpoint/2010/main" val="1759390458"/>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are YOU Doing? North Iowa Area Community College</a:t>
            </a:r>
          </a:p>
        </p:txBody>
      </p:sp>
      <p:pic>
        <p:nvPicPr>
          <p:cNvPr id="6" name="Picture 5"/>
          <p:cNvPicPr/>
          <p:nvPr/>
        </p:nvPicPr>
        <p:blipFill>
          <a:blip r:embed="rId2"/>
          <a:stretch>
            <a:fillRect/>
          </a:stretch>
        </p:blipFill>
        <p:spPr>
          <a:xfrm>
            <a:off x="457200" y="1256347"/>
            <a:ext cx="8229600" cy="4345305"/>
          </a:xfrm>
          <a:prstGeom prst="rect">
            <a:avLst/>
          </a:prstGeom>
        </p:spPr>
      </p:pic>
    </p:spTree>
    <p:extLst>
      <p:ext uri="{BB962C8B-B14F-4D97-AF65-F5344CB8AC3E}">
        <p14:creationId xmlns:p14="http://schemas.microsoft.com/office/powerpoint/2010/main" val="2996248121"/>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are YOU Doing? North Iowa Area Community College</a:t>
            </a:r>
          </a:p>
        </p:txBody>
      </p:sp>
      <p:pic>
        <p:nvPicPr>
          <p:cNvPr id="2" name="Picture 1"/>
          <p:cNvPicPr>
            <a:picLocks noChangeAspect="1"/>
          </p:cNvPicPr>
          <p:nvPr/>
        </p:nvPicPr>
        <p:blipFill>
          <a:blip r:embed="rId2"/>
          <a:stretch>
            <a:fillRect/>
          </a:stretch>
        </p:blipFill>
        <p:spPr>
          <a:xfrm>
            <a:off x="1107784" y="1145116"/>
            <a:ext cx="6147125" cy="5195498"/>
          </a:xfrm>
          <a:prstGeom prst="rect">
            <a:avLst/>
          </a:prstGeom>
        </p:spPr>
      </p:pic>
      <p:pic>
        <p:nvPicPr>
          <p:cNvPr id="614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33969" r="31045"/>
          <a:stretch/>
        </p:blipFill>
        <p:spPr bwMode="auto">
          <a:xfrm>
            <a:off x="7392895" y="1232833"/>
            <a:ext cx="878542" cy="251112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4" name="Ink 3"/>
              <p14:cNvContentPartPr/>
              <p14:nvPr/>
            </p14:nvContentPartPr>
            <p14:xfrm>
              <a:off x="1230836" y="2623542"/>
              <a:ext cx="3959640" cy="77760"/>
            </p14:xfrm>
          </p:contentPart>
        </mc:Choice>
        <mc:Fallback>
          <p:pic>
            <p:nvPicPr>
              <p:cNvPr id="4" name="Ink 3"/>
              <p:cNvPicPr/>
              <p:nvPr/>
            </p:nvPicPr>
            <p:blipFill>
              <a:blip r:embed="rId5"/>
              <a:stretch>
                <a:fillRect/>
              </a:stretch>
            </p:blipFill>
            <p:spPr>
              <a:xfrm>
                <a:off x="1194836" y="2551542"/>
                <a:ext cx="4031280" cy="2214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 name="Ink 4"/>
              <p14:cNvContentPartPr/>
              <p14:nvPr/>
            </p14:nvContentPartPr>
            <p14:xfrm>
              <a:off x="1205636" y="2418342"/>
              <a:ext cx="5175360" cy="84960"/>
            </p14:xfrm>
          </p:contentPart>
        </mc:Choice>
        <mc:Fallback>
          <p:pic>
            <p:nvPicPr>
              <p:cNvPr id="5" name="Ink 4"/>
              <p:cNvPicPr/>
              <p:nvPr/>
            </p:nvPicPr>
            <p:blipFill>
              <a:blip r:embed="rId7"/>
              <a:stretch>
                <a:fillRect/>
              </a:stretch>
            </p:blipFill>
            <p:spPr>
              <a:xfrm>
                <a:off x="1169636" y="2346342"/>
                <a:ext cx="5247000" cy="2286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p14:cNvContentPartPr/>
              <p14:nvPr/>
            </p14:nvContentPartPr>
            <p14:xfrm>
              <a:off x="2039756" y="6138582"/>
              <a:ext cx="2799000" cy="109440"/>
            </p14:xfrm>
          </p:contentPart>
        </mc:Choice>
        <mc:Fallback>
          <p:pic>
            <p:nvPicPr>
              <p:cNvPr id="8" name="Ink 7"/>
              <p:cNvPicPr/>
              <p:nvPr/>
            </p:nvPicPr>
            <p:blipFill>
              <a:blip r:embed="rId9"/>
              <a:stretch>
                <a:fillRect/>
              </a:stretch>
            </p:blipFill>
            <p:spPr>
              <a:xfrm>
                <a:off x="2003756" y="6066582"/>
                <a:ext cx="2870640" cy="253080"/>
              </a:xfrm>
              <a:prstGeom prst="rect">
                <a:avLst/>
              </a:prstGeom>
            </p:spPr>
          </p:pic>
        </mc:Fallback>
      </mc:AlternateContent>
    </p:spTree>
    <p:extLst>
      <p:ext uri="{BB962C8B-B14F-4D97-AF65-F5344CB8AC3E}">
        <p14:creationId xmlns:p14="http://schemas.microsoft.com/office/powerpoint/2010/main" val="142997391"/>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are YOU Doing? North Iowa Area Community College</a:t>
            </a:r>
          </a:p>
        </p:txBody>
      </p:sp>
      <p:pic>
        <p:nvPicPr>
          <p:cNvPr id="4" name="Picture 3"/>
          <p:cNvPicPr>
            <a:picLocks noChangeAspect="1"/>
          </p:cNvPicPr>
          <p:nvPr/>
        </p:nvPicPr>
        <p:blipFill>
          <a:blip r:embed="rId2"/>
          <a:stretch>
            <a:fillRect/>
          </a:stretch>
        </p:blipFill>
        <p:spPr>
          <a:xfrm>
            <a:off x="321738" y="1848896"/>
            <a:ext cx="8535549" cy="2991626"/>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6903356" y="2627502"/>
              <a:ext cx="1467360" cy="95760"/>
            </p14:xfrm>
          </p:contentPart>
        </mc:Choice>
        <mc:Fallback>
          <p:pic>
            <p:nvPicPr>
              <p:cNvPr id="2" name="Ink 1"/>
              <p:cNvPicPr/>
              <p:nvPr/>
            </p:nvPicPr>
            <p:blipFill>
              <a:blip r:embed="rId4"/>
              <a:stretch>
                <a:fillRect/>
              </a:stretch>
            </p:blipFill>
            <p:spPr>
              <a:xfrm>
                <a:off x="6867356" y="2555502"/>
                <a:ext cx="1539000" cy="2394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p14:cNvContentPartPr/>
              <p14:nvPr/>
            </p14:nvContentPartPr>
            <p14:xfrm>
              <a:off x="462236" y="2980662"/>
              <a:ext cx="763920" cy="55080"/>
            </p14:xfrm>
          </p:contentPart>
        </mc:Choice>
        <mc:Fallback>
          <p:pic>
            <p:nvPicPr>
              <p:cNvPr id="5" name="Ink 4"/>
              <p:cNvPicPr/>
              <p:nvPr/>
            </p:nvPicPr>
            <p:blipFill>
              <a:blip r:embed="rId6"/>
              <a:stretch>
                <a:fillRect/>
              </a:stretch>
            </p:blipFill>
            <p:spPr>
              <a:xfrm>
                <a:off x="426236" y="2908662"/>
                <a:ext cx="835560" cy="1987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Ink 6"/>
              <p14:cNvContentPartPr/>
              <p14:nvPr/>
            </p14:nvContentPartPr>
            <p14:xfrm>
              <a:off x="3295796" y="2935302"/>
              <a:ext cx="5051160" cy="59400"/>
            </p14:xfrm>
          </p:contentPart>
        </mc:Choice>
        <mc:Fallback>
          <p:pic>
            <p:nvPicPr>
              <p:cNvPr id="7" name="Ink 6"/>
              <p:cNvPicPr/>
              <p:nvPr/>
            </p:nvPicPr>
            <p:blipFill>
              <a:blip r:embed="rId8"/>
              <a:stretch>
                <a:fillRect/>
              </a:stretch>
            </p:blipFill>
            <p:spPr>
              <a:xfrm>
                <a:off x="3259796" y="2863302"/>
                <a:ext cx="5122800" cy="203040"/>
              </a:xfrm>
              <a:prstGeom prst="rect">
                <a:avLst/>
              </a:prstGeom>
            </p:spPr>
          </p:pic>
        </mc:Fallback>
      </mc:AlternateContent>
    </p:spTree>
    <p:extLst>
      <p:ext uri="{BB962C8B-B14F-4D97-AF65-F5344CB8AC3E}">
        <p14:creationId xmlns:p14="http://schemas.microsoft.com/office/powerpoint/2010/main" val="3556183255"/>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Developing a Proactive Institution-Wide Plan</a:t>
            </a:r>
          </a:p>
        </p:txBody>
      </p:sp>
      <p:sp>
        <p:nvSpPr>
          <p:cNvPr id="4" name="Content Placeholder 1"/>
          <p:cNvSpPr>
            <a:spLocks noGrp="1"/>
          </p:cNvSpPr>
          <p:nvPr>
            <p:ph idx="1"/>
          </p:nvPr>
        </p:nvSpPr>
        <p:spPr/>
        <p:txBody>
          <a:bodyPr>
            <a:normAutofit/>
          </a:bodyPr>
          <a:lstStyle/>
          <a:p>
            <a:pPr marL="0" indent="0">
              <a:buNone/>
            </a:pPr>
            <a:endParaRPr lang="en-US" dirty="0"/>
          </a:p>
          <a:p>
            <a:endParaRPr lang="en-US" dirty="0"/>
          </a:p>
        </p:txBody>
      </p:sp>
      <p:graphicFrame>
        <p:nvGraphicFramePr>
          <p:cNvPr id="2" name="Diagram 1"/>
          <p:cNvGraphicFramePr/>
          <p:nvPr>
            <p:extLst>
              <p:ext uri="{D42A27DB-BD31-4B8C-83A1-F6EECF244321}">
                <p14:modId xmlns:p14="http://schemas.microsoft.com/office/powerpoint/2010/main" val="168275708"/>
              </p:ext>
            </p:extLst>
          </p:nvPr>
        </p:nvGraphicFramePr>
        <p:xfrm>
          <a:off x="1061774" y="1256322"/>
          <a:ext cx="7408985" cy="4973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31768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BAA699FC-3470-4D27-B944-F07582A9D902}"/>
                                            </p:graphicEl>
                                          </p:spTgt>
                                        </p:tgtEl>
                                        <p:attrNameLst>
                                          <p:attrName>style.visibility</p:attrName>
                                        </p:attrNameLst>
                                      </p:cBhvr>
                                      <p:to>
                                        <p:strVal val="visible"/>
                                      </p:to>
                                    </p:set>
                                    <p:anim calcmode="lin" valueType="num">
                                      <p:cBhvr additive="base">
                                        <p:cTn id="7" dur="500" fill="hold"/>
                                        <p:tgtEl>
                                          <p:spTgt spid="2">
                                            <p:graphicEl>
                                              <a:dgm id="{BAA699FC-3470-4D27-B944-F07582A9D902}"/>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BAA699FC-3470-4D27-B944-F07582A9D902}"/>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graphicEl>
                                              <a:dgm id="{1484E50F-8D46-490A-B55F-14C4DF0AF60B}"/>
                                            </p:graphicEl>
                                          </p:spTgt>
                                        </p:tgtEl>
                                        <p:attrNameLst>
                                          <p:attrName>style.visibility</p:attrName>
                                        </p:attrNameLst>
                                      </p:cBhvr>
                                      <p:to>
                                        <p:strVal val="visible"/>
                                      </p:to>
                                    </p:set>
                                    <p:anim calcmode="lin" valueType="num">
                                      <p:cBhvr additive="base">
                                        <p:cTn id="11" dur="500" fill="hold"/>
                                        <p:tgtEl>
                                          <p:spTgt spid="2">
                                            <p:graphicEl>
                                              <a:dgm id="{1484E50F-8D46-490A-B55F-14C4DF0AF60B}"/>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graphicEl>
                                              <a:dgm id="{1484E50F-8D46-490A-B55F-14C4DF0AF60B}"/>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graphicEl>
                                              <a:dgm id="{A61011B7-F26C-4507-8FF6-18B065399C07}"/>
                                            </p:graphicEl>
                                          </p:spTgt>
                                        </p:tgtEl>
                                        <p:attrNameLst>
                                          <p:attrName>style.visibility</p:attrName>
                                        </p:attrNameLst>
                                      </p:cBhvr>
                                      <p:to>
                                        <p:strVal val="visible"/>
                                      </p:to>
                                    </p:set>
                                    <p:anim calcmode="lin" valueType="num">
                                      <p:cBhvr additive="base">
                                        <p:cTn id="17" dur="500" fill="hold"/>
                                        <p:tgtEl>
                                          <p:spTgt spid="2">
                                            <p:graphicEl>
                                              <a:dgm id="{A61011B7-F26C-4507-8FF6-18B065399C07}"/>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graphicEl>
                                              <a:dgm id="{A61011B7-F26C-4507-8FF6-18B065399C07}"/>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graphicEl>
                                              <a:dgm id="{54B32998-3F3A-4155-B282-9D4705E59CF6}"/>
                                            </p:graphicEl>
                                          </p:spTgt>
                                        </p:tgtEl>
                                        <p:attrNameLst>
                                          <p:attrName>style.visibility</p:attrName>
                                        </p:attrNameLst>
                                      </p:cBhvr>
                                      <p:to>
                                        <p:strVal val="visible"/>
                                      </p:to>
                                    </p:set>
                                    <p:anim calcmode="lin" valueType="num">
                                      <p:cBhvr additive="base">
                                        <p:cTn id="21" dur="500" fill="hold"/>
                                        <p:tgtEl>
                                          <p:spTgt spid="2">
                                            <p:graphicEl>
                                              <a:dgm id="{54B32998-3F3A-4155-B282-9D4705E59CF6}"/>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graphicEl>
                                              <a:dgm id="{54B32998-3F3A-4155-B282-9D4705E59CF6}"/>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graphicEl>
                                              <a:dgm id="{7EEE47EE-847E-4463-B0FC-20C7F75F881E}"/>
                                            </p:graphicEl>
                                          </p:spTgt>
                                        </p:tgtEl>
                                        <p:attrNameLst>
                                          <p:attrName>style.visibility</p:attrName>
                                        </p:attrNameLst>
                                      </p:cBhvr>
                                      <p:to>
                                        <p:strVal val="visible"/>
                                      </p:to>
                                    </p:set>
                                    <p:anim calcmode="lin" valueType="num">
                                      <p:cBhvr additive="base">
                                        <p:cTn id="27" dur="500" fill="hold"/>
                                        <p:tgtEl>
                                          <p:spTgt spid="2">
                                            <p:graphicEl>
                                              <a:dgm id="{7EEE47EE-847E-4463-B0FC-20C7F75F881E}"/>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graphicEl>
                                              <a:dgm id="{7EEE47EE-847E-4463-B0FC-20C7F75F881E}"/>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graphicEl>
                                              <a:dgm id="{442C3058-20A2-4925-8953-803435108164}"/>
                                            </p:graphicEl>
                                          </p:spTgt>
                                        </p:tgtEl>
                                        <p:attrNameLst>
                                          <p:attrName>style.visibility</p:attrName>
                                        </p:attrNameLst>
                                      </p:cBhvr>
                                      <p:to>
                                        <p:strVal val="visible"/>
                                      </p:to>
                                    </p:set>
                                    <p:anim calcmode="lin" valueType="num">
                                      <p:cBhvr additive="base">
                                        <p:cTn id="31" dur="500" fill="hold"/>
                                        <p:tgtEl>
                                          <p:spTgt spid="2">
                                            <p:graphicEl>
                                              <a:dgm id="{442C3058-20A2-4925-8953-803435108164}"/>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graphicEl>
                                              <a:dgm id="{442C3058-20A2-4925-8953-803435108164}"/>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graphicEl>
                                              <a:dgm id="{F20A4E84-58C4-4849-B53C-4FA4A6D7AF5A}"/>
                                            </p:graphicEl>
                                          </p:spTgt>
                                        </p:tgtEl>
                                        <p:attrNameLst>
                                          <p:attrName>style.visibility</p:attrName>
                                        </p:attrNameLst>
                                      </p:cBhvr>
                                      <p:to>
                                        <p:strVal val="visible"/>
                                      </p:to>
                                    </p:set>
                                    <p:anim calcmode="lin" valueType="num">
                                      <p:cBhvr additive="base">
                                        <p:cTn id="37" dur="500" fill="hold"/>
                                        <p:tgtEl>
                                          <p:spTgt spid="2">
                                            <p:graphicEl>
                                              <a:dgm id="{F20A4E84-58C4-4849-B53C-4FA4A6D7AF5A}"/>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graphicEl>
                                              <a:dgm id="{F20A4E84-58C4-4849-B53C-4FA4A6D7AF5A}"/>
                                            </p:graphicEl>
                                          </p:spTgt>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2">
                                            <p:graphicEl>
                                              <a:dgm id="{A1E4EB1B-0052-4BD9-8372-129DD0A4A980}"/>
                                            </p:graphicEl>
                                          </p:spTgt>
                                        </p:tgtEl>
                                        <p:attrNameLst>
                                          <p:attrName>style.visibility</p:attrName>
                                        </p:attrNameLst>
                                      </p:cBhvr>
                                      <p:to>
                                        <p:strVal val="visible"/>
                                      </p:to>
                                    </p:set>
                                    <p:anim calcmode="lin" valueType="num">
                                      <p:cBhvr additive="base">
                                        <p:cTn id="42" dur="500" fill="hold"/>
                                        <p:tgtEl>
                                          <p:spTgt spid="2">
                                            <p:graphicEl>
                                              <a:dgm id="{A1E4EB1B-0052-4BD9-8372-129DD0A4A980}"/>
                                            </p:graphic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graphicEl>
                                              <a:dgm id="{A1E4EB1B-0052-4BD9-8372-129DD0A4A980}"/>
                                            </p:graphic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
                                            <p:graphicEl>
                                              <a:dgm id="{1B5FB216-792A-475D-8E77-90A942235EBD}"/>
                                            </p:graphicEl>
                                          </p:spTgt>
                                        </p:tgtEl>
                                        <p:attrNameLst>
                                          <p:attrName>style.visibility</p:attrName>
                                        </p:attrNameLst>
                                      </p:cBhvr>
                                      <p:to>
                                        <p:strVal val="visible"/>
                                      </p:to>
                                    </p:set>
                                    <p:anim calcmode="lin" valueType="num">
                                      <p:cBhvr additive="base">
                                        <p:cTn id="48" dur="500" fill="hold"/>
                                        <p:tgtEl>
                                          <p:spTgt spid="2">
                                            <p:graphicEl>
                                              <a:dgm id="{1B5FB216-792A-475D-8E77-90A942235EBD}"/>
                                            </p:graphic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graphicEl>
                                              <a:dgm id="{1B5FB216-792A-475D-8E77-90A942235EB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 Conclusion, Inclusion</a:t>
            </a:r>
          </a:p>
        </p:txBody>
      </p:sp>
      <p:pic>
        <p:nvPicPr>
          <p:cNvPr id="7170" name="Picture 2" descr="Image result for inclu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423988"/>
            <a:ext cx="836295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782353"/>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Information Revolution: Technology</a:t>
            </a:r>
          </a:p>
        </p:txBody>
      </p:sp>
      <p:pic>
        <p:nvPicPr>
          <p:cNvPr id="2050" name="Picture 2" descr="Image result for performa 6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0" y="1696915"/>
            <a:ext cx="3910484" cy="3519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6" name="Picture 2" descr="Image result for iphone"/>
          <p:cNvPicPr>
            <a:picLocks noChangeAspect="1" noChangeArrowheads="1"/>
          </p:cNvPicPr>
          <p:nvPr/>
        </p:nvPicPr>
        <p:blipFill rotWithShape="1">
          <a:blip r:embed="rId3">
            <a:extLst>
              <a:ext uri="{28A0092B-C50C-407E-A947-70E740481C1C}">
                <a14:useLocalDpi xmlns:a14="http://schemas.microsoft.com/office/drawing/2010/main" val="0"/>
              </a:ext>
            </a:extLst>
          </a:blip>
          <a:srcRect l="16468" t="4137" r="20869" b="4038"/>
          <a:stretch/>
        </p:blipFill>
        <p:spPr bwMode="auto">
          <a:xfrm>
            <a:off x="4968908" y="1728316"/>
            <a:ext cx="3145135" cy="3456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2" name="Arrow: Right 1"/>
          <p:cNvSpPr/>
          <p:nvPr/>
        </p:nvSpPr>
        <p:spPr>
          <a:xfrm>
            <a:off x="4102239" y="3235568"/>
            <a:ext cx="884255" cy="44212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011072"/>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Exclusion</a:t>
            </a:r>
          </a:p>
        </p:txBody>
      </p:sp>
      <p:pic>
        <p:nvPicPr>
          <p:cNvPr id="3074" name="Picture 2" descr="Image result for exclu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464" y="2040600"/>
            <a:ext cx="5731747" cy="310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982292"/>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Disability Exclusion</a:t>
            </a:r>
          </a:p>
        </p:txBody>
      </p:sp>
      <p:pic>
        <p:nvPicPr>
          <p:cNvPr id="3076" name="Picture 4" descr="Image result for disability exclu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58" y="1798654"/>
            <a:ext cx="7746174" cy="3174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59656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Accessibility</a:t>
            </a:r>
          </a:p>
        </p:txBody>
      </p:sp>
      <p:pic>
        <p:nvPicPr>
          <p:cNvPr id="1026" name="Picture 2" descr="Image result for accessi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2000250"/>
            <a:ext cx="6286500"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438381"/>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Making a Building Plan</a:t>
            </a:r>
          </a:p>
        </p:txBody>
      </p:sp>
      <p:pic>
        <p:nvPicPr>
          <p:cNvPr id="8194" name="Picture 2" descr="Image result for building plan"/>
          <p:cNvPicPr>
            <a:picLocks noChangeAspect="1" noChangeArrowheads="1"/>
          </p:cNvPicPr>
          <p:nvPr/>
        </p:nvPicPr>
        <p:blipFill rotWithShape="1">
          <a:blip r:embed="rId2">
            <a:extLst>
              <a:ext uri="{28A0092B-C50C-407E-A947-70E740481C1C}">
                <a14:useLocalDpi xmlns:a14="http://schemas.microsoft.com/office/drawing/2010/main" val="0"/>
              </a:ext>
            </a:extLst>
          </a:blip>
          <a:srcRect t="12528"/>
          <a:stretch/>
        </p:blipFill>
        <p:spPr bwMode="auto">
          <a:xfrm>
            <a:off x="433565" y="1467852"/>
            <a:ext cx="4071391" cy="35613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wheelchair ramp"/>
          <p:cNvPicPr>
            <a:picLocks noChangeAspect="1" noChangeArrowheads="1"/>
          </p:cNvPicPr>
          <p:nvPr/>
        </p:nvPicPr>
        <p:blipFill rotWithShape="1">
          <a:blip r:embed="rId3">
            <a:extLst>
              <a:ext uri="{28A0092B-C50C-407E-A947-70E740481C1C}">
                <a14:useLocalDpi xmlns:a14="http://schemas.microsoft.com/office/drawing/2010/main" val="0"/>
              </a:ext>
            </a:extLst>
          </a:blip>
          <a:srcRect b="10148"/>
          <a:stretch/>
        </p:blipFill>
        <p:spPr bwMode="auto">
          <a:xfrm>
            <a:off x="4047122" y="3224463"/>
            <a:ext cx="4514850" cy="3038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Image result for library eleva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4624" y="549153"/>
            <a:ext cx="3296316" cy="2472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788333"/>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Alleged Disability Exclusion: NAD vs. Harvard &amp; MIT</a:t>
            </a:r>
          </a:p>
        </p:txBody>
      </p:sp>
      <p:pic>
        <p:nvPicPr>
          <p:cNvPr id="5122" name="Picture 2" descr="Image result for harvard mit lawsu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456" y="1478940"/>
            <a:ext cx="6191250"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876468"/>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9768" y="1581912"/>
            <a:ext cx="8311896" cy="2005350"/>
          </a:xfrm>
        </p:spPr>
        <p:txBody>
          <a:bodyPr>
            <a:normAutofit/>
          </a:bodyPr>
          <a:lstStyle/>
          <a:p>
            <a:r>
              <a:rPr lang="en-US" sz="2000" b="0" dirty="0"/>
              <a:t>“Individuals with disabilities must be provided with aids, benefits or services that provide an equal opportunity to achieve the same result or the same level of achievement as others."</a:t>
            </a:r>
            <a:endParaRPr lang="en-US" sz="2000" dirty="0"/>
          </a:p>
        </p:txBody>
      </p:sp>
      <p:sp>
        <p:nvSpPr>
          <p:cNvPr id="3" name="Title 2"/>
          <p:cNvSpPr>
            <a:spLocks noGrp="1"/>
          </p:cNvSpPr>
          <p:nvPr>
            <p:ph type="title"/>
          </p:nvPr>
        </p:nvSpPr>
        <p:spPr/>
        <p:txBody>
          <a:bodyPr/>
          <a:lstStyle/>
          <a:p>
            <a:r>
              <a:rPr lang="en-US" dirty="0"/>
              <a:t>The Context of Recent History</a:t>
            </a:r>
          </a:p>
        </p:txBody>
      </p:sp>
      <p:pic>
        <p:nvPicPr>
          <p:cNvPr id="6146" name="Picture 2" descr="Image result for do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186" y="3449796"/>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department of 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606" y="3449796"/>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041473"/>
      </p:ext>
    </p:extLst>
  </p:cSld>
  <p:clrMapOvr>
    <a:masterClrMapping/>
  </p:clrMapOvr>
  <p:transition>
    <p:wipe dir="r"/>
  </p:transition>
</p:sld>
</file>

<file path=ppt/theme/theme1.xml><?xml version="1.0" encoding="utf-8"?>
<a:theme xmlns:a="http://schemas.openxmlformats.org/drawingml/2006/main" name="Ellucian Powerpoint template 2016 (02) E">
  <a:themeElements>
    <a:clrScheme name="Custom 92">
      <a:dk1>
        <a:srgbClr val="595959"/>
      </a:dk1>
      <a:lt1>
        <a:srgbClr val="FFFFFF"/>
      </a:lt1>
      <a:dk2>
        <a:srgbClr val="414042"/>
      </a:dk2>
      <a:lt2>
        <a:srgbClr val="DCDDDE"/>
      </a:lt2>
      <a:accent1>
        <a:srgbClr val="DF1C5A"/>
      </a:accent1>
      <a:accent2>
        <a:srgbClr val="642673"/>
      </a:accent2>
      <a:accent3>
        <a:srgbClr val="4F2460"/>
      </a:accent3>
      <a:accent4>
        <a:srgbClr val="47A5AA"/>
      </a:accent4>
      <a:accent5>
        <a:srgbClr val="462F89"/>
      </a:accent5>
      <a:accent6>
        <a:srgbClr val="CCDE44"/>
      </a:accent6>
      <a:hlink>
        <a:srgbClr val="462F89"/>
      </a:hlink>
      <a:folHlink>
        <a:srgbClr val="A1ABD7"/>
      </a:folHlink>
    </a:clrScheme>
    <a:fontScheme name="Ellucian 20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nchorCtr="0">
        <a:normAutofit/>
      </a:bodyPr>
      <a:lstStyle>
        <a:defPPr>
          <a:lnSpc>
            <a:spcPct val="120000"/>
          </a:lnSpc>
          <a:defRPr sz="1600" b="1" dirty="0" smtClean="0"/>
        </a:defPPr>
      </a:lstStyle>
    </a:txDef>
  </a:objectDefaults>
  <a:extraClrSchemeLst/>
  <a:extLst>
    <a:ext uri="{05A4C25C-085E-4340-85A3-A5531E510DB2}">
      <thm15:themeFamily xmlns:thm15="http://schemas.microsoft.com/office/thememl/2012/main" name="Ellucian Powerpoint template 2016 (02 B) E" id="{5F6C7AEE-8976-4971-B542-B34F2A127658}" vid="{C4EE3480-21E8-4148-880F-9E4348E10D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Ellucian Powerpoint template 2016 (02) E.thmx</Template>
  <TotalTime>10446</TotalTime>
  <Words>460</Words>
  <Application>Microsoft Office PowerPoint</Application>
  <PresentationFormat>On-screen Show (4:3)</PresentationFormat>
  <Paragraphs>67</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Ellucian Powerpoint template 2016 (02) E</vt:lpstr>
      <vt:lpstr>Accessibility by Design: Developing a Mindset</vt:lpstr>
      <vt:lpstr>Information Revolution: Printing Press</vt:lpstr>
      <vt:lpstr>Information Revolution: Technology</vt:lpstr>
      <vt:lpstr>Exclusion</vt:lpstr>
      <vt:lpstr>Disability Exclusion</vt:lpstr>
      <vt:lpstr>Accessibility</vt:lpstr>
      <vt:lpstr>Making a Building Plan</vt:lpstr>
      <vt:lpstr>Alleged Disability Exclusion: NAD vs. Harvard &amp; MIT</vt:lpstr>
      <vt:lpstr>The Context of Recent History</vt:lpstr>
      <vt:lpstr>Accessibility Requirement</vt:lpstr>
      <vt:lpstr>Accessibility Requirement</vt:lpstr>
      <vt:lpstr>Accessibility vs. Accommodation</vt:lpstr>
      <vt:lpstr>What’s the Difference?</vt:lpstr>
      <vt:lpstr>What’s the Difference?</vt:lpstr>
      <vt:lpstr>Other Legal Cases Targeting Accessibility (508, not 504) </vt:lpstr>
      <vt:lpstr>Atlantic Cape Community College (2015)</vt:lpstr>
      <vt:lpstr>University of California Berkeley</vt:lpstr>
      <vt:lpstr>University of California Berkeley</vt:lpstr>
      <vt:lpstr>Benefits for Everyone</vt:lpstr>
      <vt:lpstr>How are YOU Doing? WIT, SWCC, Iowa Lakes, Northwest</vt:lpstr>
      <vt:lpstr>How are YOU Doing? Eastern Iowa Community Colleges</vt:lpstr>
      <vt:lpstr>Website Accessibility Statement</vt:lpstr>
      <vt:lpstr>How are YOU Doing? Southeastern Community College</vt:lpstr>
      <vt:lpstr>How are YOU Doing? Southeastern Community College</vt:lpstr>
      <vt:lpstr>How are YOU Doing? North Iowa Area Community College</vt:lpstr>
      <vt:lpstr>How are YOU Doing? North Iowa Area Community College</vt:lpstr>
      <vt:lpstr>How are YOU Doing? North Iowa Area Community College</vt:lpstr>
      <vt:lpstr>Developing a Proactive Institution-Wide Plan</vt:lpstr>
      <vt:lpstr>In Conclusion, Inclusion</vt:lpstr>
    </vt:vector>
  </TitlesOfParts>
  <Company>Ellucian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Morris</dc:creator>
  <cp:lastModifiedBy>LaGrow, Martin</cp:lastModifiedBy>
  <cp:revision>187</cp:revision>
  <dcterms:created xsi:type="dcterms:W3CDTF">2016-02-17T19:42:41Z</dcterms:created>
  <dcterms:modified xsi:type="dcterms:W3CDTF">2017-04-02T03:10:40Z</dcterms:modified>
</cp:coreProperties>
</file>